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8" r:id="rId1"/>
  </p:sldMasterIdLst>
  <p:notesMasterIdLst>
    <p:notesMasterId r:id="rId27"/>
  </p:notesMasterIdLst>
  <p:sldIdLst>
    <p:sldId id="256" r:id="rId2"/>
    <p:sldId id="343" r:id="rId3"/>
    <p:sldId id="344" r:id="rId4"/>
    <p:sldId id="342" r:id="rId5"/>
    <p:sldId id="259" r:id="rId6"/>
    <p:sldId id="260" r:id="rId7"/>
    <p:sldId id="337" r:id="rId8"/>
    <p:sldId id="338" r:id="rId9"/>
    <p:sldId id="339" r:id="rId10"/>
    <p:sldId id="340" r:id="rId11"/>
    <p:sldId id="261" r:id="rId12"/>
    <p:sldId id="263" r:id="rId13"/>
    <p:sldId id="265" r:id="rId14"/>
    <p:sldId id="335" r:id="rId15"/>
    <p:sldId id="336" r:id="rId16"/>
    <p:sldId id="262" r:id="rId17"/>
    <p:sldId id="303" r:id="rId18"/>
    <p:sldId id="332" r:id="rId19"/>
    <p:sldId id="333" r:id="rId20"/>
    <p:sldId id="268" r:id="rId21"/>
    <p:sldId id="275" r:id="rId22"/>
    <p:sldId id="276" r:id="rId23"/>
    <p:sldId id="273" r:id="rId24"/>
    <p:sldId id="346" r:id="rId25"/>
    <p:sldId id="34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853BBA-9DF4-2449-88F3-E7818D5D889B}" v="4" dt="2020-01-17T05:09:17.478"/>
    <p1510:client id="{A0F96467-A5C6-CC43-B2B5-B7ADF1699F9E}" v="46" dt="2020-01-16T05:11:41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4" autoAdjust="0"/>
    <p:restoredTop sz="85289"/>
  </p:normalViewPr>
  <p:slideViewPr>
    <p:cSldViewPr snapToGrid="0">
      <p:cViewPr varScale="1">
        <p:scale>
          <a:sx n="77" d="100"/>
          <a:sy n="77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ifer Sloane" userId="399886174982ac4e" providerId="LiveId" clId="{DAA0F6DC-33C1-734F-B2F4-42438BFAD04F}"/>
    <pc:docChg chg="undo redo custSel addSld delSld modSld sldOrd">
      <pc:chgData name="Jennifer Sloane" userId="399886174982ac4e" providerId="LiveId" clId="{DAA0F6DC-33C1-734F-B2F4-42438BFAD04F}" dt="2019-12-28T21:34:33.204" v="1180" actId="20577"/>
      <pc:docMkLst>
        <pc:docMk/>
      </pc:docMkLst>
      <pc:sldChg chg="modSp">
        <pc:chgData name="Jennifer Sloane" userId="399886174982ac4e" providerId="LiveId" clId="{DAA0F6DC-33C1-734F-B2F4-42438BFAD04F}" dt="2019-12-28T21:34:33.204" v="1180" actId="20577"/>
        <pc:sldMkLst>
          <pc:docMk/>
          <pc:sldMk cId="3177833946" sldId="256"/>
        </pc:sldMkLst>
        <pc:spChg chg="mod">
          <ac:chgData name="Jennifer Sloane" userId="399886174982ac4e" providerId="LiveId" clId="{DAA0F6DC-33C1-734F-B2F4-42438BFAD04F}" dt="2019-12-28T21:34:33.204" v="1180" actId="20577"/>
          <ac:spMkLst>
            <pc:docMk/>
            <pc:sldMk cId="3177833946" sldId="256"/>
            <ac:spMk id="3" creationId="{00000000-0000-0000-0000-000000000000}"/>
          </ac:spMkLst>
        </pc:spChg>
      </pc:sldChg>
      <pc:sldChg chg="addSp delSp modSp">
        <pc:chgData name="Jennifer Sloane" userId="399886174982ac4e" providerId="LiveId" clId="{DAA0F6DC-33C1-734F-B2F4-42438BFAD04F}" dt="2019-12-28T20:46:30.620" v="342" actId="113"/>
        <pc:sldMkLst>
          <pc:docMk/>
          <pc:sldMk cId="471628674" sldId="259"/>
        </pc:sldMkLst>
        <pc:spChg chg="del mod">
          <ac:chgData name="Jennifer Sloane" userId="399886174982ac4e" providerId="LiveId" clId="{DAA0F6DC-33C1-734F-B2F4-42438BFAD04F}" dt="2019-12-28T20:46:26.674" v="333" actId="478"/>
          <ac:spMkLst>
            <pc:docMk/>
            <pc:sldMk cId="471628674" sldId="259"/>
            <ac:spMk id="2" creationId="{00000000-0000-0000-0000-000000000000}"/>
          </ac:spMkLst>
        </pc:spChg>
        <pc:spChg chg="add mod">
          <ac:chgData name="Jennifer Sloane" userId="399886174982ac4e" providerId="LiveId" clId="{DAA0F6DC-33C1-734F-B2F4-42438BFAD04F}" dt="2019-12-28T20:46:30.620" v="342" actId="113"/>
          <ac:spMkLst>
            <pc:docMk/>
            <pc:sldMk cId="471628674" sldId="259"/>
            <ac:spMk id="4" creationId="{C120FA0A-31A0-DE47-8119-5486C974D300}"/>
          </ac:spMkLst>
        </pc:spChg>
        <pc:spChg chg="mod">
          <ac:chgData name="Jennifer Sloane" userId="399886174982ac4e" providerId="LiveId" clId="{DAA0F6DC-33C1-734F-B2F4-42438BFAD04F}" dt="2019-12-28T20:39:30.817" v="4" actId="403"/>
          <ac:spMkLst>
            <pc:docMk/>
            <pc:sldMk cId="471628674" sldId="259"/>
            <ac:spMk id="8" creationId="{00000000-0000-0000-0000-000000000000}"/>
          </ac:spMkLst>
        </pc:spChg>
        <pc:spChg chg="mod">
          <ac:chgData name="Jennifer Sloane" userId="399886174982ac4e" providerId="LiveId" clId="{DAA0F6DC-33C1-734F-B2F4-42438BFAD04F}" dt="2019-12-28T20:39:30.817" v="4" actId="403"/>
          <ac:spMkLst>
            <pc:docMk/>
            <pc:sldMk cId="471628674" sldId="259"/>
            <ac:spMk id="10" creationId="{00000000-0000-0000-0000-000000000000}"/>
          </ac:spMkLst>
        </pc:spChg>
        <pc:spChg chg="mod">
          <ac:chgData name="Jennifer Sloane" userId="399886174982ac4e" providerId="LiveId" clId="{DAA0F6DC-33C1-734F-B2F4-42438BFAD04F}" dt="2019-12-28T20:39:30.817" v="4" actId="403"/>
          <ac:spMkLst>
            <pc:docMk/>
            <pc:sldMk cId="471628674" sldId="259"/>
            <ac:spMk id="11" creationId="{00000000-0000-0000-0000-000000000000}"/>
          </ac:spMkLst>
        </pc:spChg>
      </pc:sldChg>
      <pc:sldChg chg="del">
        <pc:chgData name="Jennifer Sloane" userId="399886174982ac4e" providerId="LiveId" clId="{DAA0F6DC-33C1-734F-B2F4-42438BFAD04F}" dt="2019-12-28T21:04:13.581" v="497" actId="2696"/>
        <pc:sldMkLst>
          <pc:docMk/>
          <pc:sldMk cId="801958018" sldId="260"/>
        </pc:sldMkLst>
      </pc:sldChg>
      <pc:sldChg chg="addSp delSp modSp add">
        <pc:chgData name="Jennifer Sloane" userId="399886174982ac4e" providerId="LiveId" clId="{DAA0F6DC-33C1-734F-B2F4-42438BFAD04F}" dt="2019-12-28T21:04:42.476" v="538"/>
        <pc:sldMkLst>
          <pc:docMk/>
          <pc:sldMk cId="3862306275" sldId="260"/>
        </pc:sldMkLst>
        <pc:spChg chg="del">
          <ac:chgData name="Jennifer Sloane" userId="399886174982ac4e" providerId="LiveId" clId="{DAA0F6DC-33C1-734F-B2F4-42438BFAD04F}" dt="2019-12-28T21:04:25.393" v="505" actId="478"/>
          <ac:spMkLst>
            <pc:docMk/>
            <pc:sldMk cId="3862306275" sldId="260"/>
            <ac:spMk id="2" creationId="{00000000-0000-0000-0000-000000000000}"/>
          </ac:spMkLst>
        </pc:spChg>
        <pc:spChg chg="add mod">
          <ac:chgData name="Jennifer Sloane" userId="399886174982ac4e" providerId="LiveId" clId="{DAA0F6DC-33C1-734F-B2F4-42438BFAD04F}" dt="2019-12-28T21:04:37.974" v="536" actId="113"/>
          <ac:spMkLst>
            <pc:docMk/>
            <pc:sldMk cId="3862306275" sldId="260"/>
            <ac:spMk id="5" creationId="{6E597196-32B0-FD4D-ADE0-1AB70C7010C2}"/>
          </ac:spMkLst>
        </pc:spChg>
        <pc:spChg chg="add del mod">
          <ac:chgData name="Jennifer Sloane" userId="399886174982ac4e" providerId="LiveId" clId="{DAA0F6DC-33C1-734F-B2F4-42438BFAD04F}" dt="2019-12-28T21:04:42.476" v="538"/>
          <ac:spMkLst>
            <pc:docMk/>
            <pc:sldMk cId="3862306275" sldId="260"/>
            <ac:spMk id="6" creationId="{3957B033-830B-8648-8B7C-33957A8E30D3}"/>
          </ac:spMkLst>
        </pc:spChg>
      </pc:sldChg>
      <pc:sldChg chg="del">
        <pc:chgData name="Jennifer Sloane" userId="399886174982ac4e" providerId="LiveId" clId="{DAA0F6DC-33C1-734F-B2F4-42438BFAD04F}" dt="2019-12-28T21:04:13.589" v="500" actId="2696"/>
        <pc:sldMkLst>
          <pc:docMk/>
          <pc:sldMk cId="2668401702" sldId="261"/>
        </pc:sldMkLst>
      </pc:sldChg>
      <pc:sldChg chg="modSp add">
        <pc:chgData name="Jennifer Sloane" userId="399886174982ac4e" providerId="LiveId" clId="{DAA0F6DC-33C1-734F-B2F4-42438BFAD04F}" dt="2019-12-28T21:23:49.631" v="1150" actId="692"/>
        <pc:sldMkLst>
          <pc:docMk/>
          <pc:sldMk cId="2828466290" sldId="261"/>
        </pc:sldMkLst>
        <pc:spChg chg="mod">
          <ac:chgData name="Jennifer Sloane" userId="399886174982ac4e" providerId="LiveId" clId="{DAA0F6DC-33C1-734F-B2F4-42438BFAD04F}" dt="2019-12-28T21:08:05.283" v="662" actId="113"/>
          <ac:spMkLst>
            <pc:docMk/>
            <pc:sldMk cId="2828466290" sldId="261"/>
            <ac:spMk id="2" creationId="{00000000-0000-0000-0000-000000000000}"/>
          </ac:spMkLst>
        </pc:spChg>
        <pc:spChg chg="mod">
          <ac:chgData name="Jennifer Sloane" userId="399886174982ac4e" providerId="LiveId" clId="{DAA0F6DC-33C1-734F-B2F4-42438BFAD04F}" dt="2019-12-28T21:23:38.897" v="1142" actId="207"/>
          <ac:spMkLst>
            <pc:docMk/>
            <pc:sldMk cId="2828466290" sldId="261"/>
            <ac:spMk id="14" creationId="{00000000-0000-0000-0000-000000000000}"/>
          </ac:spMkLst>
        </pc:spChg>
        <pc:cxnChg chg="mod">
          <ac:chgData name="Jennifer Sloane" userId="399886174982ac4e" providerId="LiveId" clId="{DAA0F6DC-33C1-734F-B2F4-42438BFAD04F}" dt="2019-12-28T21:23:49.631" v="1150" actId="692"/>
          <ac:cxnSpMkLst>
            <pc:docMk/>
            <pc:sldMk cId="2828466290" sldId="261"/>
            <ac:cxnSpMk id="6" creationId="{00000000-0000-0000-0000-000000000000}"/>
          </ac:cxnSpMkLst>
        </pc:cxnChg>
        <pc:cxnChg chg="mod">
          <ac:chgData name="Jennifer Sloane" userId="399886174982ac4e" providerId="LiveId" clId="{DAA0F6DC-33C1-734F-B2F4-42438BFAD04F}" dt="2019-12-28T21:23:49.631" v="1150" actId="692"/>
          <ac:cxnSpMkLst>
            <pc:docMk/>
            <pc:sldMk cId="2828466290" sldId="261"/>
            <ac:cxnSpMk id="7" creationId="{00000000-0000-0000-0000-000000000000}"/>
          </ac:cxnSpMkLst>
        </pc:cxnChg>
      </pc:sldChg>
      <pc:sldChg chg="addSp delSp modSp add">
        <pc:chgData name="Jennifer Sloane" userId="399886174982ac4e" providerId="LiveId" clId="{DAA0F6DC-33C1-734F-B2F4-42438BFAD04F}" dt="2019-12-28T21:19:46.425" v="1045" actId="20577"/>
        <pc:sldMkLst>
          <pc:docMk/>
          <pc:sldMk cId="268947572" sldId="262"/>
        </pc:sldMkLst>
        <pc:spChg chg="add del">
          <ac:chgData name="Jennifer Sloane" userId="399886174982ac4e" providerId="LiveId" clId="{DAA0F6DC-33C1-734F-B2F4-42438BFAD04F}" dt="2019-12-28T21:19:31.935" v="1035"/>
          <ac:spMkLst>
            <pc:docMk/>
            <pc:sldMk cId="268947572" sldId="262"/>
            <ac:spMk id="2" creationId="{539A50DE-7758-6742-8D8F-D3695B1896FC}"/>
          </ac:spMkLst>
        </pc:spChg>
        <pc:spChg chg="add mod">
          <ac:chgData name="Jennifer Sloane" userId="399886174982ac4e" providerId="LiveId" clId="{DAA0F6DC-33C1-734F-B2F4-42438BFAD04F}" dt="2019-12-28T21:19:46.425" v="1045" actId="20577"/>
          <ac:spMkLst>
            <pc:docMk/>
            <pc:sldMk cId="268947572" sldId="262"/>
            <ac:spMk id="5" creationId="{0B145C54-2045-0C49-B4D0-4AE969BEF1E2}"/>
          </ac:spMkLst>
        </pc:spChg>
      </pc:sldChg>
      <pc:sldChg chg="del">
        <pc:chgData name="Jennifer Sloane" userId="399886174982ac4e" providerId="LiveId" clId="{DAA0F6DC-33C1-734F-B2F4-42438BFAD04F}" dt="2019-12-28T21:04:13.605" v="503" actId="2696"/>
        <pc:sldMkLst>
          <pc:docMk/>
          <pc:sldMk cId="3507647248" sldId="262"/>
        </pc:sldMkLst>
      </pc:sldChg>
      <pc:sldChg chg="addSp delSp modSp add modAnim">
        <pc:chgData name="Jennifer Sloane" userId="399886174982ac4e" providerId="LiveId" clId="{DAA0F6DC-33C1-734F-B2F4-42438BFAD04F}" dt="2019-12-28T21:13:44.566" v="897"/>
        <pc:sldMkLst>
          <pc:docMk/>
          <pc:sldMk cId="572292720" sldId="263"/>
        </pc:sldMkLst>
        <pc:spChg chg="mod">
          <ac:chgData name="Jennifer Sloane" userId="399886174982ac4e" providerId="LiveId" clId="{DAA0F6DC-33C1-734F-B2F4-42438BFAD04F}" dt="2019-12-28T21:09:39.323" v="714" actId="113"/>
          <ac:spMkLst>
            <pc:docMk/>
            <pc:sldMk cId="572292720" sldId="263"/>
            <ac:spMk id="2" creationId="{00000000-0000-0000-0000-000000000000}"/>
          </ac:spMkLst>
        </pc:spChg>
        <pc:spChg chg="mod">
          <ac:chgData name="Jennifer Sloane" userId="399886174982ac4e" providerId="LiveId" clId="{DAA0F6DC-33C1-734F-B2F4-42438BFAD04F}" dt="2019-12-28T21:12:10.023" v="872" actId="1076"/>
          <ac:spMkLst>
            <pc:docMk/>
            <pc:sldMk cId="572292720" sldId="263"/>
            <ac:spMk id="3" creationId="{00000000-0000-0000-0000-000000000000}"/>
          </ac:spMkLst>
        </pc:spChg>
        <pc:spChg chg="del mod">
          <ac:chgData name="Jennifer Sloane" userId="399886174982ac4e" providerId="LiveId" clId="{DAA0F6DC-33C1-734F-B2F4-42438BFAD04F}" dt="2019-12-28T21:10:48.001" v="860" actId="478"/>
          <ac:spMkLst>
            <pc:docMk/>
            <pc:sldMk cId="572292720" sldId="263"/>
            <ac:spMk id="4" creationId="{00000000-0000-0000-0000-000000000000}"/>
          </ac:spMkLst>
        </pc:spChg>
        <pc:spChg chg="del">
          <ac:chgData name="Jennifer Sloane" userId="399886174982ac4e" providerId="LiveId" clId="{DAA0F6DC-33C1-734F-B2F4-42438BFAD04F}" dt="2019-12-28T21:08:33.176" v="678" actId="478"/>
          <ac:spMkLst>
            <pc:docMk/>
            <pc:sldMk cId="572292720" sldId="263"/>
            <ac:spMk id="5" creationId="{00000000-0000-0000-0000-000000000000}"/>
          </ac:spMkLst>
        </pc:spChg>
        <pc:spChg chg="del">
          <ac:chgData name="Jennifer Sloane" userId="399886174982ac4e" providerId="LiveId" clId="{DAA0F6DC-33C1-734F-B2F4-42438BFAD04F}" dt="2019-12-28T21:08:44.548" v="681" actId="478"/>
          <ac:spMkLst>
            <pc:docMk/>
            <pc:sldMk cId="572292720" sldId="263"/>
            <ac:spMk id="8" creationId="{00000000-0000-0000-0000-000000000000}"/>
          </ac:spMkLst>
        </pc:spChg>
        <pc:spChg chg="del">
          <ac:chgData name="Jennifer Sloane" userId="399886174982ac4e" providerId="LiveId" clId="{DAA0F6DC-33C1-734F-B2F4-42438BFAD04F}" dt="2019-12-28T21:08:48.324" v="683" actId="478"/>
          <ac:spMkLst>
            <pc:docMk/>
            <pc:sldMk cId="572292720" sldId="263"/>
            <ac:spMk id="9" creationId="{00000000-0000-0000-0000-000000000000}"/>
          </ac:spMkLst>
        </pc:spChg>
        <pc:spChg chg="add mod">
          <ac:chgData name="Jennifer Sloane" userId="399886174982ac4e" providerId="LiveId" clId="{DAA0F6DC-33C1-734F-B2F4-42438BFAD04F}" dt="2019-12-28T21:13:08.865" v="885" actId="14100"/>
          <ac:spMkLst>
            <pc:docMk/>
            <pc:sldMk cId="572292720" sldId="263"/>
            <ac:spMk id="10" creationId="{A4414F1A-D8E8-5C46-A903-AA0681D4870B}"/>
          </ac:spMkLst>
        </pc:spChg>
        <pc:picChg chg="add mod">
          <ac:chgData name="Jennifer Sloane" userId="399886174982ac4e" providerId="LiveId" clId="{DAA0F6DC-33C1-734F-B2F4-42438BFAD04F}" dt="2019-12-28T21:12:21.454" v="876" actId="1076"/>
          <ac:picMkLst>
            <pc:docMk/>
            <pc:sldMk cId="572292720" sldId="263"/>
            <ac:picMk id="11" creationId="{39326976-A7E8-194D-AF79-94DD027A64CA}"/>
          </ac:picMkLst>
        </pc:picChg>
        <pc:picChg chg="add mod">
          <ac:chgData name="Jennifer Sloane" userId="399886174982ac4e" providerId="LiveId" clId="{DAA0F6DC-33C1-734F-B2F4-42438BFAD04F}" dt="2019-12-28T21:13:11.455" v="886" actId="1076"/>
          <ac:picMkLst>
            <pc:docMk/>
            <pc:sldMk cId="572292720" sldId="263"/>
            <ac:picMk id="12" creationId="{5FE9C7D4-F77F-DD48-AC7B-EA6697B0852B}"/>
          </ac:picMkLst>
        </pc:picChg>
        <pc:cxnChg chg="del">
          <ac:chgData name="Jennifer Sloane" userId="399886174982ac4e" providerId="LiveId" clId="{DAA0F6DC-33C1-734F-B2F4-42438BFAD04F}" dt="2019-12-28T21:08:42.027" v="680" actId="478"/>
          <ac:cxnSpMkLst>
            <pc:docMk/>
            <pc:sldMk cId="572292720" sldId="263"/>
            <ac:cxnSpMk id="6" creationId="{00000000-0000-0000-0000-000000000000}"/>
          </ac:cxnSpMkLst>
        </pc:cxnChg>
        <pc:cxnChg chg="del">
          <ac:chgData name="Jennifer Sloane" userId="399886174982ac4e" providerId="LiveId" clId="{DAA0F6DC-33C1-734F-B2F4-42438BFAD04F}" dt="2019-12-28T21:08:46.241" v="682" actId="478"/>
          <ac:cxnSpMkLst>
            <pc:docMk/>
            <pc:sldMk cId="572292720" sldId="263"/>
            <ac:cxnSpMk id="7" creationId="{00000000-0000-0000-0000-000000000000}"/>
          </ac:cxnSpMkLst>
        </pc:cxnChg>
      </pc:sldChg>
      <pc:sldChg chg="del">
        <pc:chgData name="Jennifer Sloane" userId="399886174982ac4e" providerId="LiveId" clId="{DAA0F6DC-33C1-734F-B2F4-42438BFAD04F}" dt="2019-12-28T21:04:13.593" v="501" actId="2696"/>
        <pc:sldMkLst>
          <pc:docMk/>
          <pc:sldMk cId="4132998718" sldId="263"/>
        </pc:sldMkLst>
      </pc:sldChg>
      <pc:sldChg chg="add del">
        <pc:chgData name="Jennifer Sloane" userId="399886174982ac4e" providerId="LiveId" clId="{DAA0F6DC-33C1-734F-B2F4-42438BFAD04F}" dt="2019-12-28T21:17:54.626" v="1018" actId="2696"/>
        <pc:sldMkLst>
          <pc:docMk/>
          <pc:sldMk cId="284081863" sldId="264"/>
        </pc:sldMkLst>
      </pc:sldChg>
      <pc:sldChg chg="del">
        <pc:chgData name="Jennifer Sloane" userId="399886174982ac4e" providerId="LiveId" clId="{DAA0F6DC-33C1-734F-B2F4-42438BFAD04F}" dt="2019-12-28T21:04:13.597" v="502" actId="2696"/>
        <pc:sldMkLst>
          <pc:docMk/>
          <pc:sldMk cId="1759427407" sldId="264"/>
        </pc:sldMkLst>
      </pc:sldChg>
      <pc:sldChg chg="addSp delSp modSp delAnim modAnim">
        <pc:chgData name="Jennifer Sloane" userId="399886174982ac4e" providerId="LiveId" clId="{DAA0F6DC-33C1-734F-B2F4-42438BFAD04F}" dt="2019-12-28T20:46:24.022" v="332" actId="113"/>
        <pc:sldMkLst>
          <pc:docMk/>
          <pc:sldMk cId="189772069" sldId="303"/>
        </pc:sldMkLst>
        <pc:spChg chg="add del mod">
          <ac:chgData name="Jennifer Sloane" userId="399886174982ac4e" providerId="LiveId" clId="{DAA0F6DC-33C1-734F-B2F4-42438BFAD04F}" dt="2019-12-28T20:42:07.081" v="234" actId="478"/>
          <ac:spMkLst>
            <pc:docMk/>
            <pc:sldMk cId="189772069" sldId="303"/>
            <ac:spMk id="4" creationId="{8AE8239A-BBAB-DA41-8E5D-1E0CA6BF3E17}"/>
          </ac:spMkLst>
        </pc:spChg>
        <pc:spChg chg="add mod">
          <ac:chgData name="Jennifer Sloane" userId="399886174982ac4e" providerId="LiveId" clId="{DAA0F6DC-33C1-734F-B2F4-42438BFAD04F}" dt="2019-12-28T20:44:27.062" v="260" actId="1076"/>
          <ac:spMkLst>
            <pc:docMk/>
            <pc:sldMk cId="189772069" sldId="303"/>
            <ac:spMk id="5" creationId="{778CBE09-BD47-CD43-B879-509301E593C3}"/>
          </ac:spMkLst>
        </pc:spChg>
        <pc:spChg chg="add mod">
          <ac:chgData name="Jennifer Sloane" userId="399886174982ac4e" providerId="LiveId" clId="{DAA0F6DC-33C1-734F-B2F4-42438BFAD04F}" dt="2019-12-28T20:45:16.411" v="268" actId="2085"/>
          <ac:spMkLst>
            <pc:docMk/>
            <pc:sldMk cId="189772069" sldId="303"/>
            <ac:spMk id="6" creationId="{D5E4135A-DCDD-4349-BC76-CBF4ACF95554}"/>
          </ac:spMkLst>
        </pc:spChg>
        <pc:spChg chg="add mod">
          <ac:chgData name="Jennifer Sloane" userId="399886174982ac4e" providerId="LiveId" clId="{DAA0F6DC-33C1-734F-B2F4-42438BFAD04F}" dt="2019-12-28T20:46:24.022" v="332" actId="113"/>
          <ac:spMkLst>
            <pc:docMk/>
            <pc:sldMk cId="189772069" sldId="303"/>
            <ac:spMk id="8" creationId="{A9665842-668B-5646-8BBC-CF28937994C5}"/>
          </ac:spMkLst>
        </pc:spChg>
        <pc:spChg chg="add mod">
          <ac:chgData name="Jennifer Sloane" userId="399886174982ac4e" providerId="LiveId" clId="{DAA0F6DC-33C1-734F-B2F4-42438BFAD04F}" dt="2019-12-28T20:45:27.397" v="271" actId="1076"/>
          <ac:spMkLst>
            <pc:docMk/>
            <pc:sldMk cId="189772069" sldId="303"/>
            <ac:spMk id="9" creationId="{37B6F08A-5CC7-544E-B40E-97B14706AB7C}"/>
          </ac:spMkLst>
        </pc:spChg>
        <pc:spChg chg="del mod">
          <ac:chgData name="Jennifer Sloane" userId="399886174982ac4e" providerId="LiveId" clId="{DAA0F6DC-33C1-734F-B2F4-42438BFAD04F}" dt="2019-12-28T20:42:03.687" v="232" actId="478"/>
          <ac:spMkLst>
            <pc:docMk/>
            <pc:sldMk cId="189772069" sldId="303"/>
            <ac:spMk id="10243" creationId="{0C2BED11-3D98-4D4E-A732-220FBF7FF984}"/>
          </ac:spMkLst>
        </pc:spChg>
        <pc:spChg chg="del mod">
          <ac:chgData name="Jennifer Sloane" userId="399886174982ac4e" providerId="LiveId" clId="{DAA0F6DC-33C1-734F-B2F4-42438BFAD04F}" dt="2019-12-28T20:46:17.358" v="309" actId="478"/>
          <ac:spMkLst>
            <pc:docMk/>
            <pc:sldMk cId="189772069" sldId="303"/>
            <ac:spMk id="28673" creationId="{8F2AE2F1-DFA6-9946-9FCB-1DFDE2ACA7BD}"/>
          </ac:spMkLst>
        </pc:spChg>
        <pc:picChg chg="mod">
          <ac:chgData name="Jennifer Sloane" userId="399886174982ac4e" providerId="LiveId" clId="{DAA0F6DC-33C1-734F-B2F4-42438BFAD04F}" dt="2019-12-28T20:44:36.664" v="261" actId="1076"/>
          <ac:picMkLst>
            <pc:docMk/>
            <pc:sldMk cId="189772069" sldId="303"/>
            <ac:picMk id="3" creationId="{6E8BA442-B2F9-C94B-B419-75A8EBC023B3}"/>
          </ac:picMkLst>
        </pc:picChg>
      </pc:sldChg>
      <pc:sldChg chg="addSp delSp modSp del delAnim modAnim">
        <pc:chgData name="Jennifer Sloane" userId="399886174982ac4e" providerId="LiveId" clId="{DAA0F6DC-33C1-734F-B2F4-42438BFAD04F}" dt="2019-12-28T20:47:39.495" v="382" actId="2696"/>
        <pc:sldMkLst>
          <pc:docMk/>
          <pc:sldMk cId="1880471027" sldId="304"/>
        </pc:sldMkLst>
        <pc:spChg chg="del mod">
          <ac:chgData name="Jennifer Sloane" userId="399886174982ac4e" providerId="LiveId" clId="{DAA0F6DC-33C1-734F-B2F4-42438BFAD04F}" dt="2019-12-28T20:46:42.646" v="346" actId="478"/>
          <ac:spMkLst>
            <pc:docMk/>
            <pc:sldMk cId="1880471027" sldId="304"/>
            <ac:spMk id="3" creationId="{A77FF411-6563-1242-9A11-53FDBDA0335E}"/>
          </ac:spMkLst>
        </pc:spChg>
        <pc:spChg chg="add mod">
          <ac:chgData name="Jennifer Sloane" userId="399886174982ac4e" providerId="LiveId" clId="{DAA0F6DC-33C1-734F-B2F4-42438BFAD04F}" dt="2019-12-28T20:46:53.313" v="349" actId="113"/>
          <ac:spMkLst>
            <pc:docMk/>
            <pc:sldMk cId="1880471027" sldId="304"/>
            <ac:spMk id="4" creationId="{1BAC8DDF-EA1C-F646-812B-F9DC1704EFC6}"/>
          </ac:spMkLst>
        </pc:spChg>
        <pc:spChg chg="add del">
          <ac:chgData name="Jennifer Sloane" userId="399886174982ac4e" providerId="LiveId" clId="{DAA0F6DC-33C1-734F-B2F4-42438BFAD04F}" dt="2019-12-28T20:46:07.860" v="283" actId="478"/>
          <ac:spMkLst>
            <pc:docMk/>
            <pc:sldMk cId="1880471027" sldId="304"/>
            <ac:spMk id="6" creationId="{71F8256C-3334-D14D-8557-2242FC92DC8D}"/>
          </ac:spMkLst>
        </pc:spChg>
        <pc:spChg chg="add mod">
          <ac:chgData name="Jennifer Sloane" userId="399886174982ac4e" providerId="LiveId" clId="{DAA0F6DC-33C1-734F-B2F4-42438BFAD04F}" dt="2019-12-28T20:47:23.448" v="376" actId="20577"/>
          <ac:spMkLst>
            <pc:docMk/>
            <pc:sldMk cId="1880471027" sldId="304"/>
            <ac:spMk id="7" creationId="{03B76CE5-1C8E-F742-B8E1-FD004ADBB3C5}"/>
          </ac:spMkLst>
        </pc:spChg>
        <pc:spChg chg="del">
          <ac:chgData name="Jennifer Sloane" userId="399886174982ac4e" providerId="LiveId" clId="{DAA0F6DC-33C1-734F-B2F4-42438BFAD04F}" dt="2019-12-28T20:46:03.261" v="281" actId="478"/>
          <ac:spMkLst>
            <pc:docMk/>
            <pc:sldMk cId="1880471027" sldId="304"/>
            <ac:spMk id="43009" creationId="{434CE400-8EF8-8E4E-8FE7-63DB578E8DF1}"/>
          </ac:spMkLst>
        </pc:spChg>
      </pc:sldChg>
      <pc:sldChg chg="del">
        <pc:chgData name="Jennifer Sloane" userId="399886174982ac4e" providerId="LiveId" clId="{DAA0F6DC-33C1-734F-B2F4-42438BFAD04F}" dt="2019-12-28T21:04:13.584" v="498" actId="2696"/>
        <pc:sldMkLst>
          <pc:docMk/>
          <pc:sldMk cId="254518211" sldId="327"/>
        </pc:sldMkLst>
      </pc:sldChg>
      <pc:sldChg chg="modSp add del modAnim">
        <pc:chgData name="Jennifer Sloane" userId="399886174982ac4e" providerId="LiveId" clId="{DAA0F6DC-33C1-734F-B2F4-42438BFAD04F}" dt="2019-12-28T21:21:22.980" v="1076" actId="2696"/>
        <pc:sldMkLst>
          <pc:docMk/>
          <pc:sldMk cId="628920073" sldId="327"/>
        </pc:sldMkLst>
        <pc:spChg chg="mod">
          <ac:chgData name="Jennifer Sloane" userId="399886174982ac4e" providerId="LiveId" clId="{DAA0F6DC-33C1-734F-B2F4-42438BFAD04F}" dt="2019-12-28T21:21:05.223" v="1073" actId="1076"/>
          <ac:spMkLst>
            <pc:docMk/>
            <pc:sldMk cId="628920073" sldId="327"/>
            <ac:spMk id="72705" creationId="{8554F9FF-5E31-E646-88B9-8A21AB023A65}"/>
          </ac:spMkLst>
        </pc:spChg>
      </pc:sldChg>
      <pc:sldChg chg="addSp delSp modSp add del modAnim">
        <pc:chgData name="Jennifer Sloane" userId="399886174982ac4e" providerId="LiveId" clId="{DAA0F6DC-33C1-734F-B2F4-42438BFAD04F}" dt="2019-12-28T21:22:50.307" v="1101" actId="2696"/>
        <pc:sldMkLst>
          <pc:docMk/>
          <pc:sldMk cId="82727956" sldId="331"/>
        </pc:sldMkLst>
        <pc:spChg chg="del mod">
          <ac:chgData name="Jennifer Sloane" userId="399886174982ac4e" providerId="LiveId" clId="{DAA0F6DC-33C1-734F-B2F4-42438BFAD04F}" dt="2019-12-28T21:06:44.375" v="616" actId="478"/>
          <ac:spMkLst>
            <pc:docMk/>
            <pc:sldMk cId="82727956" sldId="331"/>
            <ac:spMk id="3" creationId="{010034C5-5CEA-5442-B31B-54C0F97ECD74}"/>
          </ac:spMkLst>
        </pc:spChg>
        <pc:spChg chg="add mod">
          <ac:chgData name="Jennifer Sloane" userId="399886174982ac4e" providerId="LiveId" clId="{DAA0F6DC-33C1-734F-B2F4-42438BFAD04F}" dt="2019-12-28T21:06:55.582" v="618" actId="1076"/>
          <ac:spMkLst>
            <pc:docMk/>
            <pc:sldMk cId="82727956" sldId="331"/>
            <ac:spMk id="4" creationId="{478FB419-D75E-354F-8050-255FDA3E9F26}"/>
          </ac:spMkLst>
        </pc:spChg>
        <pc:spChg chg="add mod">
          <ac:chgData name="Jennifer Sloane" userId="399886174982ac4e" providerId="LiveId" clId="{DAA0F6DC-33C1-734F-B2F4-42438BFAD04F}" dt="2019-12-28T21:07:05.061" v="630" actId="1076"/>
          <ac:spMkLst>
            <pc:docMk/>
            <pc:sldMk cId="82727956" sldId="331"/>
            <ac:spMk id="5" creationId="{8DFD0AB0-C9E2-AE44-BBE1-012E0CF73087}"/>
          </ac:spMkLst>
        </pc:spChg>
        <pc:spChg chg="add del mod">
          <ac:chgData name="Jennifer Sloane" userId="399886174982ac4e" providerId="LiveId" clId="{DAA0F6DC-33C1-734F-B2F4-42438BFAD04F}" dt="2019-12-28T21:06:47.397" v="617" actId="478"/>
          <ac:spMkLst>
            <pc:docMk/>
            <pc:sldMk cId="82727956" sldId="331"/>
            <ac:spMk id="7" creationId="{D95470CD-6472-A744-B5C1-C5BCE841FA4B}"/>
          </ac:spMkLst>
        </pc:spChg>
      </pc:sldChg>
      <pc:sldChg chg="del">
        <pc:chgData name="Jennifer Sloane" userId="399886174982ac4e" providerId="LiveId" clId="{DAA0F6DC-33C1-734F-B2F4-42438BFAD04F}" dt="2019-12-28T21:04:13.587" v="499" actId="2696"/>
        <pc:sldMkLst>
          <pc:docMk/>
          <pc:sldMk cId="3594404999" sldId="331"/>
        </pc:sldMkLst>
      </pc:sldChg>
      <pc:sldChg chg="delSp ord modNotesTx">
        <pc:chgData name="Jennifer Sloane" userId="399886174982ac4e" providerId="LiveId" clId="{DAA0F6DC-33C1-734F-B2F4-42438BFAD04F}" dt="2019-12-28T20:48:09.089" v="401" actId="20577"/>
        <pc:sldMkLst>
          <pc:docMk/>
          <pc:sldMk cId="2326924379" sldId="332"/>
        </pc:sldMkLst>
        <pc:spChg chg="del">
          <ac:chgData name="Jennifer Sloane" userId="399886174982ac4e" providerId="LiveId" clId="{DAA0F6DC-33C1-734F-B2F4-42438BFAD04F}" dt="2019-12-28T20:47:41.902" v="383" actId="478"/>
          <ac:spMkLst>
            <pc:docMk/>
            <pc:sldMk cId="2326924379" sldId="332"/>
            <ac:spMk id="3" creationId="{1AE1841E-C26E-A745-BD70-E22BBC3B65B7}"/>
          </ac:spMkLst>
        </pc:spChg>
      </pc:sldChg>
      <pc:sldChg chg="modSp add del">
        <pc:chgData name="Jennifer Sloane" userId="399886174982ac4e" providerId="LiveId" clId="{DAA0F6DC-33C1-734F-B2F4-42438BFAD04F}" dt="2019-12-28T20:45:56.373" v="280" actId="2696"/>
        <pc:sldMkLst>
          <pc:docMk/>
          <pc:sldMk cId="316317995" sldId="333"/>
        </pc:sldMkLst>
        <pc:spChg chg="mod">
          <ac:chgData name="Jennifer Sloane" userId="399886174982ac4e" providerId="LiveId" clId="{DAA0F6DC-33C1-734F-B2F4-42438BFAD04F}" dt="2019-12-28T20:41:00.087" v="17" actId="20577"/>
          <ac:spMkLst>
            <pc:docMk/>
            <pc:sldMk cId="316317995" sldId="333"/>
            <ac:spMk id="3" creationId="{10C59B9C-3B7D-8E45-84CF-B2AEAECA19AF}"/>
          </ac:spMkLst>
        </pc:spChg>
      </pc:sldChg>
      <pc:sldChg chg="modSp add modAnim modNotesTx">
        <pc:chgData name="Jennifer Sloane" userId="399886174982ac4e" providerId="LiveId" clId="{DAA0F6DC-33C1-734F-B2F4-42438BFAD04F}" dt="2019-12-28T21:01:44.725" v="496" actId="20577"/>
        <pc:sldMkLst>
          <pc:docMk/>
          <pc:sldMk cId="2623367620" sldId="333"/>
        </pc:sldMkLst>
        <pc:spChg chg="mod">
          <ac:chgData name="Jennifer Sloane" userId="399886174982ac4e" providerId="LiveId" clId="{DAA0F6DC-33C1-734F-B2F4-42438BFAD04F}" dt="2019-12-28T21:01:44.725" v="496" actId="20577"/>
          <ac:spMkLst>
            <pc:docMk/>
            <pc:sldMk cId="2623367620" sldId="333"/>
            <ac:spMk id="7" creationId="{03B76CE5-1C8E-F742-B8E1-FD004ADBB3C5}"/>
          </ac:spMkLst>
        </pc:spChg>
      </pc:sldChg>
      <pc:sldChg chg="add del">
        <pc:chgData name="Jennifer Sloane" userId="399886174982ac4e" providerId="LiveId" clId="{DAA0F6DC-33C1-734F-B2F4-42438BFAD04F}" dt="2019-12-28T21:04:31.746" v="524"/>
        <pc:sldMkLst>
          <pc:docMk/>
          <pc:sldMk cId="424590711" sldId="334"/>
        </pc:sldMkLst>
      </pc:sldChg>
      <pc:sldChg chg="add del">
        <pc:chgData name="Jennifer Sloane" userId="399886174982ac4e" providerId="LiveId" clId="{DAA0F6DC-33C1-734F-B2F4-42438BFAD04F}" dt="2019-12-28T21:15:27.480" v="931" actId="2696"/>
        <pc:sldMkLst>
          <pc:docMk/>
          <pc:sldMk cId="1916378526" sldId="334"/>
        </pc:sldMkLst>
      </pc:sldChg>
      <pc:sldChg chg="add del">
        <pc:chgData name="Jennifer Sloane" userId="399886174982ac4e" providerId="LiveId" clId="{DAA0F6DC-33C1-734F-B2F4-42438BFAD04F}" dt="2019-12-28T21:04:31.746" v="524"/>
        <pc:sldMkLst>
          <pc:docMk/>
          <pc:sldMk cId="2693018777" sldId="335"/>
        </pc:sldMkLst>
      </pc:sldChg>
      <pc:sldChg chg="addSp delSp modSp add delAnim modAnim">
        <pc:chgData name="Jennifer Sloane" userId="399886174982ac4e" providerId="LiveId" clId="{DAA0F6DC-33C1-734F-B2F4-42438BFAD04F}" dt="2019-12-28T21:15:24.051" v="930" actId="20577"/>
        <pc:sldMkLst>
          <pc:docMk/>
          <pc:sldMk cId="3365558813" sldId="335"/>
        </pc:sldMkLst>
        <pc:spChg chg="mod">
          <ac:chgData name="Jennifer Sloane" userId="399886174982ac4e" providerId="LiveId" clId="{DAA0F6DC-33C1-734F-B2F4-42438BFAD04F}" dt="2019-12-28T21:15:24.051" v="930" actId="20577"/>
          <ac:spMkLst>
            <pc:docMk/>
            <pc:sldMk cId="3365558813" sldId="335"/>
            <ac:spMk id="2" creationId="{00000000-0000-0000-0000-000000000000}"/>
          </ac:spMkLst>
        </pc:spChg>
        <pc:spChg chg="add del mod">
          <ac:chgData name="Jennifer Sloane" userId="399886174982ac4e" providerId="LiveId" clId="{DAA0F6DC-33C1-734F-B2F4-42438BFAD04F}" dt="2019-12-28T21:14:14.217" v="904" actId="478"/>
          <ac:spMkLst>
            <pc:docMk/>
            <pc:sldMk cId="3365558813" sldId="335"/>
            <ac:spMk id="7" creationId="{4AE6717E-58BA-C04E-A6DF-7F861F3C369D}"/>
          </ac:spMkLst>
        </pc:spChg>
        <pc:spChg chg="del">
          <ac:chgData name="Jennifer Sloane" userId="399886174982ac4e" providerId="LiveId" clId="{DAA0F6DC-33C1-734F-B2F4-42438BFAD04F}" dt="2019-12-28T21:14:08.932" v="901" actId="478"/>
          <ac:spMkLst>
            <pc:docMk/>
            <pc:sldMk cId="3365558813" sldId="335"/>
            <ac:spMk id="10" creationId="{A4414F1A-D8E8-5C46-A903-AA0681D4870B}"/>
          </ac:spMkLst>
        </pc:spChg>
        <pc:spChg chg="add mod">
          <ac:chgData name="Jennifer Sloane" userId="399886174982ac4e" providerId="LiveId" clId="{DAA0F6DC-33C1-734F-B2F4-42438BFAD04F}" dt="2019-12-28T21:14:31.901" v="908" actId="403"/>
          <ac:spMkLst>
            <pc:docMk/>
            <pc:sldMk cId="3365558813" sldId="335"/>
            <ac:spMk id="13" creationId="{27D75C4A-62A2-2E43-9FA9-843F10F6A0EB}"/>
          </ac:spMkLst>
        </pc:spChg>
        <pc:spChg chg="add mod">
          <ac:chgData name="Jennifer Sloane" userId="399886174982ac4e" providerId="LiveId" clId="{DAA0F6DC-33C1-734F-B2F4-42438BFAD04F}" dt="2019-12-28T21:14:31.901" v="908" actId="403"/>
          <ac:spMkLst>
            <pc:docMk/>
            <pc:sldMk cId="3365558813" sldId="335"/>
            <ac:spMk id="14" creationId="{23F43627-B337-964A-93E5-0FC068F4672A}"/>
          </ac:spMkLst>
        </pc:spChg>
        <pc:grpChg chg="add mod">
          <ac:chgData name="Jennifer Sloane" userId="399886174982ac4e" providerId="LiveId" clId="{DAA0F6DC-33C1-734F-B2F4-42438BFAD04F}" dt="2019-12-28T21:14:53.480" v="919" actId="1076"/>
          <ac:grpSpMkLst>
            <pc:docMk/>
            <pc:sldMk cId="3365558813" sldId="335"/>
            <ac:grpSpMk id="4" creationId="{540C5A0E-DBB8-984D-8BEB-5C472138213D}"/>
          </ac:grpSpMkLst>
        </pc:grpChg>
        <pc:picChg chg="del">
          <ac:chgData name="Jennifer Sloane" userId="399886174982ac4e" providerId="LiveId" clId="{DAA0F6DC-33C1-734F-B2F4-42438BFAD04F}" dt="2019-12-28T21:14:11.020" v="902" actId="478"/>
          <ac:picMkLst>
            <pc:docMk/>
            <pc:sldMk cId="3365558813" sldId="335"/>
            <ac:picMk id="12" creationId="{5FE9C7D4-F77F-DD48-AC7B-EA6697B0852B}"/>
          </ac:picMkLst>
        </pc:picChg>
        <pc:cxnChg chg="add mod">
          <ac:chgData name="Jennifer Sloane" userId="399886174982ac4e" providerId="LiveId" clId="{DAA0F6DC-33C1-734F-B2F4-42438BFAD04F}" dt="2019-12-28T21:14:56.622" v="920" actId="1036"/>
          <ac:cxnSpMkLst>
            <pc:docMk/>
            <pc:sldMk cId="3365558813" sldId="335"/>
            <ac:cxnSpMk id="8" creationId="{882B574F-5797-6A48-B9ED-621D1CE34FAF}"/>
          </ac:cxnSpMkLst>
        </pc:cxnChg>
        <pc:cxnChg chg="add mod">
          <ac:chgData name="Jennifer Sloane" userId="399886174982ac4e" providerId="LiveId" clId="{DAA0F6DC-33C1-734F-B2F4-42438BFAD04F}" dt="2019-12-28T21:15:05.635" v="923" actId="1038"/>
          <ac:cxnSpMkLst>
            <pc:docMk/>
            <pc:sldMk cId="3365558813" sldId="335"/>
            <ac:cxnSpMk id="9" creationId="{B5AD993F-62EE-DE45-AC2F-73C2D2DA9825}"/>
          </ac:cxnSpMkLst>
        </pc:cxnChg>
      </pc:sldChg>
      <pc:sldChg chg="addSp delSp modSp add modAnim">
        <pc:chgData name="Jennifer Sloane" userId="399886174982ac4e" providerId="LiveId" clId="{DAA0F6DC-33C1-734F-B2F4-42438BFAD04F}" dt="2019-12-28T21:18:59" v="1033"/>
        <pc:sldMkLst>
          <pc:docMk/>
          <pc:sldMk cId="854467120" sldId="336"/>
        </pc:sldMkLst>
        <pc:spChg chg="mod">
          <ac:chgData name="Jennifer Sloane" userId="399886174982ac4e" providerId="LiveId" clId="{DAA0F6DC-33C1-734F-B2F4-42438BFAD04F}" dt="2019-12-28T21:17:50.444" v="1017" actId="20577"/>
          <ac:spMkLst>
            <pc:docMk/>
            <pc:sldMk cId="854467120" sldId="336"/>
            <ac:spMk id="2" creationId="{00000000-0000-0000-0000-000000000000}"/>
          </ac:spMkLst>
        </pc:spChg>
        <pc:spChg chg="mod">
          <ac:chgData name="Jennifer Sloane" userId="399886174982ac4e" providerId="LiveId" clId="{DAA0F6DC-33C1-734F-B2F4-42438BFAD04F}" dt="2019-12-28T21:16:28.894" v="965" actId="255"/>
          <ac:spMkLst>
            <pc:docMk/>
            <pc:sldMk cId="854467120" sldId="336"/>
            <ac:spMk id="3" creationId="{00000000-0000-0000-0000-000000000000}"/>
          </ac:spMkLst>
        </pc:spChg>
        <pc:spChg chg="mod">
          <ac:chgData name="Jennifer Sloane" userId="399886174982ac4e" providerId="LiveId" clId="{DAA0F6DC-33C1-734F-B2F4-42438BFAD04F}" dt="2019-12-28T21:16:49.254" v="984" actId="255"/>
          <ac:spMkLst>
            <pc:docMk/>
            <pc:sldMk cId="854467120" sldId="336"/>
            <ac:spMk id="10" creationId="{A4414F1A-D8E8-5C46-A903-AA0681D4870B}"/>
          </ac:spMkLst>
        </pc:spChg>
        <pc:picChg chg="add mod">
          <ac:chgData name="Jennifer Sloane" userId="399886174982ac4e" providerId="LiveId" clId="{DAA0F6DC-33C1-734F-B2F4-42438BFAD04F}" dt="2019-12-28T21:17:12.601" v="991" actId="1076"/>
          <ac:picMkLst>
            <pc:docMk/>
            <pc:sldMk cId="854467120" sldId="336"/>
            <ac:picMk id="7" creationId="{CEEC8715-D9EE-A046-AD79-79B4521D5057}"/>
          </ac:picMkLst>
        </pc:picChg>
        <pc:picChg chg="add mod">
          <ac:chgData name="Jennifer Sloane" userId="399886174982ac4e" providerId="LiveId" clId="{DAA0F6DC-33C1-734F-B2F4-42438BFAD04F}" dt="2019-12-28T21:17:36.069" v="997" actId="1076"/>
          <ac:picMkLst>
            <pc:docMk/>
            <pc:sldMk cId="854467120" sldId="336"/>
            <ac:picMk id="8" creationId="{05131C87-90E8-484F-A30F-103A93E751FB}"/>
          </ac:picMkLst>
        </pc:picChg>
        <pc:picChg chg="del">
          <ac:chgData name="Jennifer Sloane" userId="399886174982ac4e" providerId="LiveId" clId="{DAA0F6DC-33C1-734F-B2F4-42438BFAD04F}" dt="2019-12-28T21:16:04.846" v="958" actId="478"/>
          <ac:picMkLst>
            <pc:docMk/>
            <pc:sldMk cId="854467120" sldId="336"/>
            <ac:picMk id="11" creationId="{39326976-A7E8-194D-AF79-94DD027A64CA}"/>
          </ac:picMkLst>
        </pc:picChg>
        <pc:picChg chg="del">
          <ac:chgData name="Jennifer Sloane" userId="399886174982ac4e" providerId="LiveId" clId="{DAA0F6DC-33C1-734F-B2F4-42438BFAD04F}" dt="2019-12-28T21:16:41.355" v="980" actId="478"/>
          <ac:picMkLst>
            <pc:docMk/>
            <pc:sldMk cId="854467120" sldId="336"/>
            <ac:picMk id="12" creationId="{5FE9C7D4-F77F-DD48-AC7B-EA6697B0852B}"/>
          </ac:picMkLst>
        </pc:picChg>
      </pc:sldChg>
      <pc:sldChg chg="add del">
        <pc:chgData name="Jennifer Sloane" userId="399886174982ac4e" providerId="LiveId" clId="{DAA0F6DC-33C1-734F-B2F4-42438BFAD04F}" dt="2019-12-28T21:04:31.746" v="524"/>
        <pc:sldMkLst>
          <pc:docMk/>
          <pc:sldMk cId="1659088004" sldId="336"/>
        </pc:sldMkLst>
      </pc:sldChg>
      <pc:sldChg chg="delSp modSp add">
        <pc:chgData name="Jennifer Sloane" userId="399886174982ac4e" providerId="LiveId" clId="{DAA0F6DC-33C1-734F-B2F4-42438BFAD04F}" dt="2019-12-28T21:20:59.398" v="1071" actId="20577"/>
        <pc:sldMkLst>
          <pc:docMk/>
          <pc:sldMk cId="262633684" sldId="337"/>
        </pc:sldMkLst>
        <pc:spChg chg="mod">
          <ac:chgData name="Jennifer Sloane" userId="399886174982ac4e" providerId="LiveId" clId="{DAA0F6DC-33C1-734F-B2F4-42438BFAD04F}" dt="2019-12-28T21:20:59.398" v="1071" actId="20577"/>
          <ac:spMkLst>
            <pc:docMk/>
            <pc:sldMk cId="262633684" sldId="337"/>
            <ac:spMk id="2" creationId="{2F60B18C-17FC-414C-B41F-DCA1DBA38B53}"/>
          </ac:spMkLst>
        </pc:spChg>
        <pc:spChg chg="del">
          <ac:chgData name="Jennifer Sloane" userId="399886174982ac4e" providerId="LiveId" clId="{DAA0F6DC-33C1-734F-B2F4-42438BFAD04F}" dt="2019-12-28T21:20:57.108" v="1070" actId="478"/>
          <ac:spMkLst>
            <pc:docMk/>
            <pc:sldMk cId="262633684" sldId="337"/>
            <ac:spMk id="3" creationId="{7D3BA173-D24E-DE4F-8AFD-24B0770894C7}"/>
          </ac:spMkLst>
        </pc:spChg>
      </pc:sldChg>
      <pc:sldChg chg="add del">
        <pc:chgData name="Jennifer Sloane" userId="399886174982ac4e" providerId="LiveId" clId="{DAA0F6DC-33C1-734F-B2F4-42438BFAD04F}" dt="2019-12-28T21:04:31.746" v="524"/>
        <pc:sldMkLst>
          <pc:docMk/>
          <pc:sldMk cId="652747412" sldId="337"/>
        </pc:sldMkLst>
      </pc:sldChg>
      <pc:sldChg chg="addSp modSp add modAnim">
        <pc:chgData name="Jennifer Sloane" userId="399886174982ac4e" providerId="LiveId" clId="{DAA0F6DC-33C1-734F-B2F4-42438BFAD04F}" dt="2019-12-28T21:21:50.824" v="1084"/>
        <pc:sldMkLst>
          <pc:docMk/>
          <pc:sldMk cId="185948794" sldId="338"/>
        </pc:sldMkLst>
        <pc:spChg chg="add mod">
          <ac:chgData name="Jennifer Sloane" userId="399886174982ac4e" providerId="LiveId" clId="{DAA0F6DC-33C1-734F-B2F4-42438BFAD04F}" dt="2019-12-28T21:21:50.824" v="1084"/>
          <ac:spMkLst>
            <pc:docMk/>
            <pc:sldMk cId="185948794" sldId="338"/>
            <ac:spMk id="2" creationId="{E0F04E99-ABEB-9648-A36E-27ECDC4F50B8}"/>
          </ac:spMkLst>
        </pc:spChg>
      </pc:sldChg>
      <pc:sldChg chg="add del">
        <pc:chgData name="Jennifer Sloane" userId="399886174982ac4e" providerId="LiveId" clId="{DAA0F6DC-33C1-734F-B2F4-42438BFAD04F}" dt="2019-12-28T21:04:31.746" v="524"/>
        <pc:sldMkLst>
          <pc:docMk/>
          <pc:sldMk cId="4252527110" sldId="338"/>
        </pc:sldMkLst>
      </pc:sldChg>
      <pc:sldChg chg="addSp modSp add modAnim">
        <pc:chgData name="Jennifer Sloane" userId="399886174982ac4e" providerId="LiveId" clId="{DAA0F6DC-33C1-734F-B2F4-42438BFAD04F}" dt="2019-12-28T21:22:38.383" v="1100" actId="242"/>
        <pc:sldMkLst>
          <pc:docMk/>
          <pc:sldMk cId="1453164487" sldId="339"/>
        </pc:sldMkLst>
        <pc:spChg chg="mod">
          <ac:chgData name="Jennifer Sloane" userId="399886174982ac4e" providerId="LiveId" clId="{DAA0F6DC-33C1-734F-B2F4-42438BFAD04F}" dt="2019-12-28T21:22:03.481" v="1094" actId="20577"/>
          <ac:spMkLst>
            <pc:docMk/>
            <pc:sldMk cId="1453164487" sldId="339"/>
            <ac:spMk id="2" creationId="{E0F04E99-ABEB-9648-A36E-27ECDC4F50B8}"/>
          </ac:spMkLst>
        </pc:spChg>
        <pc:spChg chg="add">
          <ac:chgData name="Jennifer Sloane" userId="399886174982ac4e" providerId="LiveId" clId="{DAA0F6DC-33C1-734F-B2F4-42438BFAD04F}" dt="2019-12-28T21:22:08.869" v="1095"/>
          <ac:spMkLst>
            <pc:docMk/>
            <pc:sldMk cId="1453164487" sldId="339"/>
            <ac:spMk id="3" creationId="{3A4D4B67-963B-1349-BA75-885BBC9924D4}"/>
          </ac:spMkLst>
        </pc:spChg>
        <pc:spChg chg="add mod">
          <ac:chgData name="Jennifer Sloane" userId="399886174982ac4e" providerId="LiveId" clId="{DAA0F6DC-33C1-734F-B2F4-42438BFAD04F}" dt="2019-12-28T21:22:38.383" v="1100" actId="242"/>
          <ac:spMkLst>
            <pc:docMk/>
            <pc:sldMk cId="1453164487" sldId="339"/>
            <ac:spMk id="4" creationId="{A45F91BA-1AF7-1B4A-8A78-F1B4581359A0}"/>
          </ac:spMkLst>
        </pc:spChg>
      </pc:sldChg>
      <pc:sldChg chg="add del">
        <pc:chgData name="Jennifer Sloane" userId="399886174982ac4e" providerId="LiveId" clId="{DAA0F6DC-33C1-734F-B2F4-42438BFAD04F}" dt="2019-12-28T21:04:31.746" v="524"/>
        <pc:sldMkLst>
          <pc:docMk/>
          <pc:sldMk cId="2605523834" sldId="339"/>
        </pc:sldMkLst>
      </pc:sldChg>
      <pc:sldChg chg="add del">
        <pc:chgData name="Jennifer Sloane" userId="399886174982ac4e" providerId="LiveId" clId="{DAA0F6DC-33C1-734F-B2F4-42438BFAD04F}" dt="2019-12-28T21:04:31.746" v="524"/>
        <pc:sldMkLst>
          <pc:docMk/>
          <pc:sldMk cId="457683959" sldId="340"/>
        </pc:sldMkLst>
      </pc:sldChg>
      <pc:sldChg chg="modSp add">
        <pc:chgData name="Jennifer Sloane" userId="399886174982ac4e" providerId="LiveId" clId="{DAA0F6DC-33C1-734F-B2F4-42438BFAD04F}" dt="2019-12-28T21:22:57.032" v="1118" actId="20577"/>
        <pc:sldMkLst>
          <pc:docMk/>
          <pc:sldMk cId="3217375389" sldId="340"/>
        </pc:sldMkLst>
        <pc:spChg chg="mod">
          <ac:chgData name="Jennifer Sloane" userId="399886174982ac4e" providerId="LiveId" clId="{DAA0F6DC-33C1-734F-B2F4-42438BFAD04F}" dt="2019-12-28T21:22:57.032" v="1118" actId="20577"/>
          <ac:spMkLst>
            <pc:docMk/>
            <pc:sldMk cId="3217375389" sldId="340"/>
            <ac:spMk id="2" creationId="{2F60B18C-17FC-414C-B41F-DCA1DBA38B53}"/>
          </ac:spMkLst>
        </pc:spChg>
      </pc:sldChg>
      <pc:sldChg chg="modSp add">
        <pc:chgData name="Jennifer Sloane" userId="399886174982ac4e" providerId="LiveId" clId="{DAA0F6DC-33C1-734F-B2F4-42438BFAD04F}" dt="2019-12-28T21:24:50.796" v="1178" actId="20577"/>
        <pc:sldMkLst>
          <pc:docMk/>
          <pc:sldMk cId="1345222971" sldId="341"/>
        </pc:sldMkLst>
        <pc:spChg chg="mod">
          <ac:chgData name="Jennifer Sloane" userId="399886174982ac4e" providerId="LiveId" clId="{DAA0F6DC-33C1-734F-B2F4-42438BFAD04F}" dt="2019-12-28T21:24:50.796" v="1178" actId="20577"/>
          <ac:spMkLst>
            <pc:docMk/>
            <pc:sldMk cId="1345222971" sldId="341"/>
            <ac:spMk id="2" creationId="{77065CFE-06D9-1D4F-9D94-663F740740E8}"/>
          </ac:spMkLst>
        </pc:spChg>
      </pc:sldChg>
      <pc:sldChg chg="add del">
        <pc:chgData name="Jennifer Sloane" userId="399886174982ac4e" providerId="LiveId" clId="{DAA0F6DC-33C1-734F-B2F4-42438BFAD04F}" dt="2019-12-28T21:24:42.720" v="1152"/>
        <pc:sldMkLst>
          <pc:docMk/>
          <pc:sldMk cId="2520956163" sldId="341"/>
        </pc:sldMkLst>
      </pc:sldChg>
    </pc:docChg>
  </pc:docChgLst>
  <pc:docChgLst>
    <pc:chgData name="Jennifer Sloane" userId="399886174982ac4e" providerId="LiveId" clId="{52853BBA-9DF4-2449-88F3-E7818D5D889B}"/>
    <pc:docChg chg="addSld modSld">
      <pc:chgData name="Jennifer Sloane" userId="399886174982ac4e" providerId="LiveId" clId="{52853BBA-9DF4-2449-88F3-E7818D5D889B}" dt="2020-01-17T05:09:17.478" v="89"/>
      <pc:docMkLst>
        <pc:docMk/>
      </pc:docMkLst>
      <pc:sldChg chg="addSp modSp add modAnim">
        <pc:chgData name="Jennifer Sloane" userId="399886174982ac4e" providerId="LiveId" clId="{52853BBA-9DF4-2449-88F3-E7818D5D889B}" dt="2020-01-17T05:09:17.478" v="89"/>
        <pc:sldMkLst>
          <pc:docMk/>
          <pc:sldMk cId="3633476980" sldId="346"/>
        </pc:sldMkLst>
        <pc:spChg chg="add mod">
          <ac:chgData name="Jennifer Sloane" userId="399886174982ac4e" providerId="LiveId" clId="{52853BBA-9DF4-2449-88F3-E7818D5D889B}" dt="2020-01-17T05:09:08.847" v="87" actId="1076"/>
          <ac:spMkLst>
            <pc:docMk/>
            <pc:sldMk cId="3633476980" sldId="346"/>
            <ac:spMk id="4" creationId="{0E6EE49C-A245-F14A-8CE5-04D52A7369CA}"/>
          </ac:spMkLst>
        </pc:spChg>
        <pc:picChg chg="add mod">
          <ac:chgData name="Jennifer Sloane" userId="399886174982ac4e" providerId="LiveId" clId="{52853BBA-9DF4-2449-88F3-E7818D5D889B}" dt="2020-01-17T05:09:11.194" v="88" actId="1076"/>
          <ac:picMkLst>
            <pc:docMk/>
            <pc:sldMk cId="3633476980" sldId="346"/>
            <ac:picMk id="3" creationId="{D1588EE0-83B1-464E-91AC-D5C82A6C5405}"/>
          </ac:picMkLst>
        </pc:picChg>
      </pc:sldChg>
    </pc:docChg>
  </pc:docChgLst>
  <pc:docChgLst>
    <pc:chgData name="Jennifer Sloane" userId="399886174982ac4e" providerId="LiveId" clId="{A0F96467-A5C6-CC43-B2B5-B7ADF1699F9E}"/>
    <pc:docChg chg="undo custSel addSld delSld modSld sldOrd">
      <pc:chgData name="Jennifer Sloane" userId="399886174982ac4e" providerId="LiveId" clId="{A0F96467-A5C6-CC43-B2B5-B7ADF1699F9E}" dt="2020-01-16T05:11:45.893" v="621" actId="20577"/>
      <pc:docMkLst>
        <pc:docMk/>
      </pc:docMkLst>
      <pc:sldChg chg="modSp">
        <pc:chgData name="Jennifer Sloane" userId="399886174982ac4e" providerId="LiveId" clId="{A0F96467-A5C6-CC43-B2B5-B7ADF1699F9E}" dt="2020-01-16T04:11:00.655" v="38" actId="20577"/>
        <pc:sldMkLst>
          <pc:docMk/>
          <pc:sldMk cId="3177833946" sldId="256"/>
        </pc:sldMkLst>
        <pc:spChg chg="mod">
          <ac:chgData name="Jennifer Sloane" userId="399886174982ac4e" providerId="LiveId" clId="{A0F96467-A5C6-CC43-B2B5-B7ADF1699F9E}" dt="2020-01-16T04:11:00.655" v="38" actId="20577"/>
          <ac:spMkLst>
            <pc:docMk/>
            <pc:sldMk cId="3177833946" sldId="256"/>
            <ac:spMk id="2" creationId="{00000000-0000-0000-0000-000000000000}"/>
          </ac:spMkLst>
        </pc:spChg>
        <pc:spChg chg="mod">
          <ac:chgData name="Jennifer Sloane" userId="399886174982ac4e" providerId="LiveId" clId="{A0F96467-A5C6-CC43-B2B5-B7ADF1699F9E}" dt="2020-01-16T04:06:39.125" v="24" actId="20577"/>
          <ac:spMkLst>
            <pc:docMk/>
            <pc:sldMk cId="3177833946" sldId="256"/>
            <ac:spMk id="3" creationId="{00000000-0000-0000-0000-000000000000}"/>
          </ac:spMkLst>
        </pc:spChg>
      </pc:sldChg>
      <pc:sldChg chg="addSp modSp ord modAnim">
        <pc:chgData name="Jennifer Sloane" userId="399886174982ac4e" providerId="LiveId" clId="{A0F96467-A5C6-CC43-B2B5-B7ADF1699F9E}" dt="2020-01-16T04:47:52.728" v="289"/>
        <pc:sldMkLst>
          <pc:docMk/>
          <pc:sldMk cId="3147579874" sldId="265"/>
        </pc:sldMkLst>
        <pc:spChg chg="mod">
          <ac:chgData name="Jennifer Sloane" userId="399886174982ac4e" providerId="LiveId" clId="{A0F96467-A5C6-CC43-B2B5-B7ADF1699F9E}" dt="2020-01-16T04:13:35.708" v="68" actId="113"/>
          <ac:spMkLst>
            <pc:docMk/>
            <pc:sldMk cId="3147579874" sldId="265"/>
            <ac:spMk id="2" creationId="{00000000-0000-0000-0000-000000000000}"/>
          </ac:spMkLst>
        </pc:spChg>
        <pc:spChg chg="mod">
          <ac:chgData name="Jennifer Sloane" userId="399886174982ac4e" providerId="LiveId" clId="{A0F96467-A5C6-CC43-B2B5-B7ADF1699F9E}" dt="2020-01-16T04:15:40.381" v="72" actId="20577"/>
          <ac:spMkLst>
            <pc:docMk/>
            <pc:sldMk cId="3147579874" sldId="265"/>
            <ac:spMk id="3" creationId="{00000000-0000-0000-0000-000000000000}"/>
          </ac:spMkLst>
        </pc:spChg>
        <pc:spChg chg="add mod">
          <ac:chgData name="Jennifer Sloane" userId="399886174982ac4e" providerId="LiveId" clId="{A0F96467-A5C6-CC43-B2B5-B7ADF1699F9E}" dt="2020-01-16T04:22:41.037" v="94" actId="207"/>
          <ac:spMkLst>
            <pc:docMk/>
            <pc:sldMk cId="3147579874" sldId="265"/>
            <ac:spMk id="6" creationId="{E393A60E-E31F-0A4F-80D1-A00E71C1E1C5}"/>
          </ac:spMkLst>
        </pc:spChg>
        <pc:spChg chg="add mod">
          <ac:chgData name="Jennifer Sloane" userId="399886174982ac4e" providerId="LiveId" clId="{A0F96467-A5C6-CC43-B2B5-B7ADF1699F9E}" dt="2020-01-16T04:22:49.215" v="96" actId="207"/>
          <ac:spMkLst>
            <pc:docMk/>
            <pc:sldMk cId="3147579874" sldId="265"/>
            <ac:spMk id="7" creationId="{170F320B-386C-C34B-A068-4CCEFEE87D58}"/>
          </ac:spMkLst>
        </pc:spChg>
        <pc:spChg chg="add mod">
          <ac:chgData name="Jennifer Sloane" userId="399886174982ac4e" providerId="LiveId" clId="{A0F96467-A5C6-CC43-B2B5-B7ADF1699F9E}" dt="2020-01-16T04:23:50.143" v="105" actId="2085"/>
          <ac:spMkLst>
            <pc:docMk/>
            <pc:sldMk cId="3147579874" sldId="265"/>
            <ac:spMk id="8" creationId="{8AE8768A-C5F9-C946-923C-F62C3C20198A}"/>
          </ac:spMkLst>
        </pc:spChg>
        <pc:picChg chg="mod">
          <ac:chgData name="Jennifer Sloane" userId="399886174982ac4e" providerId="LiveId" clId="{A0F96467-A5C6-CC43-B2B5-B7ADF1699F9E}" dt="2020-01-16T04:16:10.028" v="76" actId="1076"/>
          <ac:picMkLst>
            <pc:docMk/>
            <pc:sldMk cId="3147579874" sldId="265"/>
            <ac:picMk id="4" creationId="{00000000-0000-0000-0000-000000000000}"/>
          </ac:picMkLst>
        </pc:picChg>
        <pc:picChg chg="add mod">
          <ac:chgData name="Jennifer Sloane" userId="399886174982ac4e" providerId="LiveId" clId="{A0F96467-A5C6-CC43-B2B5-B7ADF1699F9E}" dt="2020-01-16T04:16:23.056" v="81" actId="14100"/>
          <ac:picMkLst>
            <pc:docMk/>
            <pc:sldMk cId="3147579874" sldId="265"/>
            <ac:picMk id="5" creationId="{BCCAA0EF-D8FB-DF47-8A74-06DB6E5151C6}"/>
          </ac:picMkLst>
        </pc:picChg>
      </pc:sldChg>
      <pc:sldChg chg="del">
        <pc:chgData name="Jennifer Sloane" userId="399886174982ac4e" providerId="LiveId" clId="{A0F96467-A5C6-CC43-B2B5-B7ADF1699F9E}" dt="2020-01-16T04:27:39.966" v="109" actId="2696"/>
        <pc:sldMkLst>
          <pc:docMk/>
          <pc:sldMk cId="2128366267" sldId="266"/>
        </pc:sldMkLst>
      </pc:sldChg>
      <pc:sldChg chg="del">
        <pc:chgData name="Jennifer Sloane" userId="399886174982ac4e" providerId="LiveId" clId="{A0F96467-A5C6-CC43-B2B5-B7ADF1699F9E}" dt="2020-01-16T04:27:38.623" v="108" actId="2696"/>
        <pc:sldMkLst>
          <pc:docMk/>
          <pc:sldMk cId="1009695609" sldId="267"/>
        </pc:sldMkLst>
      </pc:sldChg>
      <pc:sldChg chg="modSp">
        <pc:chgData name="Jennifer Sloane" userId="399886174982ac4e" providerId="LiveId" clId="{A0F96467-A5C6-CC43-B2B5-B7ADF1699F9E}" dt="2020-01-16T04:57:09.743" v="295"/>
        <pc:sldMkLst>
          <pc:docMk/>
          <pc:sldMk cId="2926939118" sldId="268"/>
        </pc:sldMkLst>
        <pc:spChg chg="mod">
          <ac:chgData name="Jennifer Sloane" userId="399886174982ac4e" providerId="LiveId" clId="{A0F96467-A5C6-CC43-B2B5-B7ADF1699F9E}" dt="2020-01-16T04:27:53.286" v="113" actId="113"/>
          <ac:spMkLst>
            <pc:docMk/>
            <pc:sldMk cId="2926939118" sldId="268"/>
            <ac:spMk id="2" creationId="{00000000-0000-0000-0000-000000000000}"/>
          </ac:spMkLst>
        </pc:spChg>
        <pc:spChg chg="mod">
          <ac:chgData name="Jennifer Sloane" userId="399886174982ac4e" providerId="LiveId" clId="{A0F96467-A5C6-CC43-B2B5-B7ADF1699F9E}" dt="2020-01-16T04:57:09.743" v="295"/>
          <ac:spMkLst>
            <pc:docMk/>
            <pc:sldMk cId="2926939118" sldId="268"/>
            <ac:spMk id="3" creationId="{00000000-0000-0000-0000-000000000000}"/>
          </ac:spMkLst>
        </pc:spChg>
      </pc:sldChg>
      <pc:sldChg chg="modSp del">
        <pc:chgData name="Jennifer Sloane" userId="399886174982ac4e" providerId="LiveId" clId="{A0F96467-A5C6-CC43-B2B5-B7ADF1699F9E}" dt="2020-01-16T04:55:33.137" v="290" actId="2696"/>
        <pc:sldMkLst>
          <pc:docMk/>
          <pc:sldMk cId="2185783762" sldId="269"/>
        </pc:sldMkLst>
        <pc:spChg chg="mod">
          <ac:chgData name="Jennifer Sloane" userId="399886174982ac4e" providerId="LiveId" clId="{A0F96467-A5C6-CC43-B2B5-B7ADF1699F9E}" dt="2020-01-16T04:28:07.204" v="116" actId="1076"/>
          <ac:spMkLst>
            <pc:docMk/>
            <pc:sldMk cId="2185783762" sldId="269"/>
            <ac:spMk id="2" creationId="{00000000-0000-0000-0000-000000000000}"/>
          </ac:spMkLst>
        </pc:spChg>
      </pc:sldChg>
      <pc:sldChg chg="modSp del">
        <pc:chgData name="Jennifer Sloane" userId="399886174982ac4e" providerId="LiveId" clId="{A0F96467-A5C6-CC43-B2B5-B7ADF1699F9E}" dt="2020-01-16T04:55:34.875" v="291" actId="2696"/>
        <pc:sldMkLst>
          <pc:docMk/>
          <pc:sldMk cId="479628907" sldId="270"/>
        </pc:sldMkLst>
        <pc:spChg chg="mod">
          <ac:chgData name="Jennifer Sloane" userId="399886174982ac4e" providerId="LiveId" clId="{A0F96467-A5C6-CC43-B2B5-B7ADF1699F9E}" dt="2020-01-16T04:28:15.665" v="119" actId="1076"/>
          <ac:spMkLst>
            <pc:docMk/>
            <pc:sldMk cId="479628907" sldId="270"/>
            <ac:spMk id="15362" creationId="{00000000-0000-0000-0000-000000000000}"/>
          </ac:spMkLst>
        </pc:spChg>
      </pc:sldChg>
      <pc:sldChg chg="modSp del">
        <pc:chgData name="Jennifer Sloane" userId="399886174982ac4e" providerId="LiveId" clId="{A0F96467-A5C6-CC43-B2B5-B7ADF1699F9E}" dt="2020-01-16T04:55:35.956" v="292" actId="2696"/>
        <pc:sldMkLst>
          <pc:docMk/>
          <pc:sldMk cId="1937642442" sldId="271"/>
        </pc:sldMkLst>
        <pc:spChg chg="mod">
          <ac:chgData name="Jennifer Sloane" userId="399886174982ac4e" providerId="LiveId" clId="{A0F96467-A5C6-CC43-B2B5-B7ADF1699F9E}" dt="2020-01-16T04:28:21.873" v="120" actId="1076"/>
          <ac:spMkLst>
            <pc:docMk/>
            <pc:sldMk cId="1937642442" sldId="271"/>
            <ac:spMk id="28674" creationId="{00000000-0000-0000-0000-000000000000}"/>
          </ac:spMkLst>
        </pc:spChg>
      </pc:sldChg>
      <pc:sldChg chg="del">
        <pc:chgData name="Jennifer Sloane" userId="399886174982ac4e" providerId="LiveId" clId="{A0F96467-A5C6-CC43-B2B5-B7ADF1699F9E}" dt="2020-01-16T04:55:36.704" v="293" actId="2696"/>
        <pc:sldMkLst>
          <pc:docMk/>
          <pc:sldMk cId="2098974615" sldId="272"/>
        </pc:sldMkLst>
      </pc:sldChg>
      <pc:sldChg chg="addSp delSp modSp modNotesTx">
        <pc:chgData name="Jennifer Sloane" userId="399886174982ac4e" providerId="LiveId" clId="{A0F96467-A5C6-CC43-B2B5-B7ADF1699F9E}" dt="2020-01-16T04:58:48.480" v="415" actId="20577"/>
        <pc:sldMkLst>
          <pc:docMk/>
          <pc:sldMk cId="2246951193" sldId="273"/>
        </pc:sldMkLst>
        <pc:spChg chg="mod">
          <ac:chgData name="Jennifer Sloane" userId="399886174982ac4e" providerId="LiveId" clId="{A0F96467-A5C6-CC43-B2B5-B7ADF1699F9E}" dt="2020-01-16T04:42:50.266" v="247" actId="5793"/>
          <ac:spMkLst>
            <pc:docMk/>
            <pc:sldMk cId="2246951193" sldId="273"/>
            <ac:spMk id="2" creationId="{00000000-0000-0000-0000-000000000000}"/>
          </ac:spMkLst>
        </pc:spChg>
        <pc:spChg chg="del mod">
          <ac:chgData name="Jennifer Sloane" userId="399886174982ac4e" providerId="LiveId" clId="{A0F96467-A5C6-CC43-B2B5-B7ADF1699F9E}" dt="2020-01-16T04:40:16.505" v="196" actId="478"/>
          <ac:spMkLst>
            <pc:docMk/>
            <pc:sldMk cId="2246951193" sldId="273"/>
            <ac:spMk id="3" creationId="{00000000-0000-0000-0000-000000000000}"/>
          </ac:spMkLst>
        </pc:spChg>
        <pc:spChg chg="add mod">
          <ac:chgData name="Jennifer Sloane" userId="399886174982ac4e" providerId="LiveId" clId="{A0F96467-A5C6-CC43-B2B5-B7ADF1699F9E}" dt="2020-01-16T04:58:40.846" v="387" actId="790"/>
          <ac:spMkLst>
            <pc:docMk/>
            <pc:sldMk cId="2246951193" sldId="273"/>
            <ac:spMk id="7" creationId="{198AB858-22B2-9C48-ABE7-D44B3A41C866}"/>
          </ac:spMkLst>
        </pc:spChg>
        <pc:spChg chg="add del mod">
          <ac:chgData name="Jennifer Sloane" userId="399886174982ac4e" providerId="LiveId" clId="{A0F96467-A5C6-CC43-B2B5-B7ADF1699F9E}" dt="2020-01-16T04:41:47.929" v="198" actId="478"/>
          <ac:spMkLst>
            <pc:docMk/>
            <pc:sldMk cId="2246951193" sldId="273"/>
            <ac:spMk id="9" creationId="{5DAAD701-24B8-C740-84A1-A0A0B7A28C20}"/>
          </ac:spMkLst>
        </pc:spChg>
        <pc:picChg chg="del">
          <ac:chgData name="Jennifer Sloane" userId="399886174982ac4e" providerId="LiveId" clId="{A0F96467-A5C6-CC43-B2B5-B7ADF1699F9E}" dt="2020-01-16T04:38:44.229" v="132" actId="478"/>
          <ac:picMkLst>
            <pc:docMk/>
            <pc:sldMk cId="2246951193" sldId="273"/>
            <ac:picMk id="4" creationId="{00000000-0000-0000-0000-000000000000}"/>
          </ac:picMkLst>
        </pc:picChg>
        <pc:picChg chg="del">
          <ac:chgData name="Jennifer Sloane" userId="399886174982ac4e" providerId="LiveId" clId="{A0F96467-A5C6-CC43-B2B5-B7ADF1699F9E}" dt="2020-01-16T04:38:42.382" v="130" actId="478"/>
          <ac:picMkLst>
            <pc:docMk/>
            <pc:sldMk cId="2246951193" sldId="273"/>
            <ac:picMk id="5" creationId="{00000000-0000-0000-0000-000000000000}"/>
          </ac:picMkLst>
        </pc:picChg>
        <pc:picChg chg="del">
          <ac:chgData name="Jennifer Sloane" userId="399886174982ac4e" providerId="LiveId" clId="{A0F96467-A5C6-CC43-B2B5-B7ADF1699F9E}" dt="2020-01-16T04:38:43.354" v="131" actId="478"/>
          <ac:picMkLst>
            <pc:docMk/>
            <pc:sldMk cId="2246951193" sldId="273"/>
            <ac:picMk id="6" creationId="{00000000-0000-0000-0000-000000000000}"/>
          </ac:picMkLst>
        </pc:picChg>
      </pc:sldChg>
      <pc:sldChg chg="del">
        <pc:chgData name="Jennifer Sloane" userId="399886174982ac4e" providerId="LiveId" clId="{A0F96467-A5C6-CC43-B2B5-B7ADF1699F9E}" dt="2020-01-16T04:27:41.463" v="110" actId="2696"/>
        <pc:sldMkLst>
          <pc:docMk/>
          <pc:sldMk cId="971921981" sldId="274"/>
        </pc:sldMkLst>
      </pc:sldChg>
      <pc:sldChg chg="modSp">
        <pc:chgData name="Jennifer Sloane" userId="399886174982ac4e" providerId="LiveId" clId="{A0F96467-A5C6-CC43-B2B5-B7ADF1699F9E}" dt="2020-01-16T04:28:49.280" v="122" actId="1076"/>
        <pc:sldMkLst>
          <pc:docMk/>
          <pc:sldMk cId="1017749963" sldId="275"/>
        </pc:sldMkLst>
        <pc:spChg chg="mod">
          <ac:chgData name="Jennifer Sloane" userId="399886174982ac4e" providerId="LiveId" clId="{A0F96467-A5C6-CC43-B2B5-B7ADF1699F9E}" dt="2020-01-16T04:28:49.280" v="122" actId="1076"/>
          <ac:spMkLst>
            <pc:docMk/>
            <pc:sldMk cId="1017749963" sldId="275"/>
            <ac:spMk id="79873" creationId="{00000000-0000-0000-0000-000000000000}"/>
          </ac:spMkLst>
        </pc:spChg>
      </pc:sldChg>
      <pc:sldChg chg="modSp del">
        <pc:chgData name="Jennifer Sloane" userId="399886174982ac4e" providerId="LiveId" clId="{A0F96467-A5C6-CC43-B2B5-B7ADF1699F9E}" dt="2020-01-16T04:36:14.375" v="124" actId="2696"/>
        <pc:sldMkLst>
          <pc:docMk/>
          <pc:sldMk cId="1355960046" sldId="277"/>
        </pc:sldMkLst>
        <pc:spChg chg="mod">
          <ac:chgData name="Jennifer Sloane" userId="399886174982ac4e" providerId="LiveId" clId="{A0F96467-A5C6-CC43-B2B5-B7ADF1699F9E}" dt="2020-01-16T04:36:11.501" v="123" actId="20577"/>
          <ac:spMkLst>
            <pc:docMk/>
            <pc:sldMk cId="1355960046" sldId="277"/>
            <ac:spMk id="2" creationId="{00000000-0000-0000-0000-000000000000}"/>
          </ac:spMkLst>
        </pc:spChg>
      </pc:sldChg>
      <pc:sldChg chg="modSp modAnim">
        <pc:chgData name="Jennifer Sloane" userId="399886174982ac4e" providerId="LiveId" clId="{A0F96467-A5C6-CC43-B2B5-B7ADF1699F9E}" dt="2020-01-16T04:12:28.374" v="64" actId="20577"/>
        <pc:sldMkLst>
          <pc:docMk/>
          <pc:sldMk cId="2623367620" sldId="333"/>
        </pc:sldMkLst>
        <pc:spChg chg="mod">
          <ac:chgData name="Jennifer Sloane" userId="399886174982ac4e" providerId="LiveId" clId="{A0F96467-A5C6-CC43-B2B5-B7ADF1699F9E}" dt="2020-01-16T04:12:28.374" v="64" actId="20577"/>
          <ac:spMkLst>
            <pc:docMk/>
            <pc:sldMk cId="2623367620" sldId="333"/>
            <ac:spMk id="7" creationId="{03B76CE5-1C8E-F742-B8E1-FD004ADBB3C5}"/>
          </ac:spMkLst>
        </pc:spChg>
      </pc:sldChg>
      <pc:sldChg chg="del">
        <pc:chgData name="Jennifer Sloane" userId="399886174982ac4e" providerId="LiveId" clId="{A0F96467-A5C6-CC43-B2B5-B7ADF1699F9E}" dt="2020-01-16T04:12:42.627" v="65" actId="2696"/>
        <pc:sldMkLst>
          <pc:docMk/>
          <pc:sldMk cId="1345222971" sldId="341"/>
        </pc:sldMkLst>
      </pc:sldChg>
      <pc:sldChg chg="add del">
        <pc:chgData name="Jennifer Sloane" userId="399886174982ac4e" providerId="LiveId" clId="{A0F96467-A5C6-CC43-B2B5-B7ADF1699F9E}" dt="2020-01-16T04:11:10.551" v="40" actId="2696"/>
        <pc:sldMkLst>
          <pc:docMk/>
          <pc:sldMk cId="3117927649" sldId="342"/>
        </pc:sldMkLst>
      </pc:sldChg>
      <pc:sldChg chg="delSp modSp add del">
        <pc:chgData name="Jennifer Sloane" userId="399886174982ac4e" providerId="LiveId" clId="{A0F96467-A5C6-CC43-B2B5-B7ADF1699F9E}" dt="2020-01-16T04:11:28.187" v="50" actId="2696"/>
        <pc:sldMkLst>
          <pc:docMk/>
          <pc:sldMk cId="3230934553" sldId="342"/>
        </pc:sldMkLst>
        <pc:spChg chg="mod">
          <ac:chgData name="Jennifer Sloane" userId="399886174982ac4e" providerId="LiveId" clId="{A0F96467-A5C6-CC43-B2B5-B7ADF1699F9E}" dt="2020-01-16T04:11:18.326" v="48" actId="113"/>
          <ac:spMkLst>
            <pc:docMk/>
            <pc:sldMk cId="3230934553" sldId="342"/>
            <ac:spMk id="2" creationId="{9EAB0BC1-B104-FF4E-9F5D-F82FD1BA6D8B}"/>
          </ac:spMkLst>
        </pc:spChg>
        <pc:spChg chg="del">
          <ac:chgData name="Jennifer Sloane" userId="399886174982ac4e" providerId="LiveId" clId="{A0F96467-A5C6-CC43-B2B5-B7ADF1699F9E}" dt="2020-01-16T04:11:21.513" v="49" actId="478"/>
          <ac:spMkLst>
            <pc:docMk/>
            <pc:sldMk cId="3230934553" sldId="342"/>
            <ac:spMk id="3" creationId="{B21387B2-B5BB-DF40-A3EC-389EC52649CA}"/>
          </ac:spMkLst>
        </pc:spChg>
      </pc:sldChg>
      <pc:sldChg chg="delSp modSp add">
        <pc:chgData name="Jennifer Sloane" userId="399886174982ac4e" providerId="LiveId" clId="{A0F96467-A5C6-CC43-B2B5-B7ADF1699F9E}" dt="2020-01-16T05:11:09.427" v="604" actId="20577"/>
        <pc:sldMkLst>
          <pc:docMk/>
          <pc:sldMk cId="3705575373" sldId="342"/>
        </pc:sldMkLst>
        <pc:spChg chg="mod">
          <ac:chgData name="Jennifer Sloane" userId="399886174982ac4e" providerId="LiveId" clId="{A0F96467-A5C6-CC43-B2B5-B7ADF1699F9E}" dt="2020-01-16T05:11:09.427" v="604" actId="20577"/>
          <ac:spMkLst>
            <pc:docMk/>
            <pc:sldMk cId="3705575373" sldId="342"/>
            <ac:spMk id="2" creationId="{E7EA388F-9D0D-5645-BAA8-B76A651BFB55}"/>
          </ac:spMkLst>
        </pc:spChg>
        <pc:spChg chg="del">
          <ac:chgData name="Jennifer Sloane" userId="399886174982ac4e" providerId="LiveId" clId="{A0F96467-A5C6-CC43-B2B5-B7ADF1699F9E}" dt="2020-01-16T04:11:39.165" v="59" actId="478"/>
          <ac:spMkLst>
            <pc:docMk/>
            <pc:sldMk cId="3705575373" sldId="342"/>
            <ac:spMk id="3" creationId="{9FB9BA7D-3945-BF4F-A7B0-7B6C4E6D4363}"/>
          </ac:spMkLst>
        </pc:spChg>
      </pc:sldChg>
      <pc:sldChg chg="modSp add">
        <pc:chgData name="Jennifer Sloane" userId="399886174982ac4e" providerId="LiveId" clId="{A0F96467-A5C6-CC43-B2B5-B7ADF1699F9E}" dt="2020-01-16T05:00:43.373" v="429" actId="20577"/>
        <pc:sldMkLst>
          <pc:docMk/>
          <pc:sldMk cId="962778216" sldId="343"/>
        </pc:sldMkLst>
        <pc:spChg chg="mod">
          <ac:chgData name="Jennifer Sloane" userId="399886174982ac4e" providerId="LiveId" clId="{A0F96467-A5C6-CC43-B2B5-B7ADF1699F9E}" dt="2020-01-16T05:00:43.373" v="429" actId="20577"/>
          <ac:spMkLst>
            <pc:docMk/>
            <pc:sldMk cId="962778216" sldId="343"/>
            <ac:spMk id="2" creationId="{E7EA388F-9D0D-5645-BAA8-B76A651BFB55}"/>
          </ac:spMkLst>
        </pc:spChg>
      </pc:sldChg>
      <pc:sldChg chg="modSp add">
        <pc:chgData name="Jennifer Sloane" userId="399886174982ac4e" providerId="LiveId" clId="{A0F96467-A5C6-CC43-B2B5-B7ADF1699F9E}" dt="2020-01-16T05:10:57.509" v="596" actId="20577"/>
        <pc:sldMkLst>
          <pc:docMk/>
          <pc:sldMk cId="1397171502" sldId="344"/>
        </pc:sldMkLst>
        <pc:spChg chg="mod">
          <ac:chgData name="Jennifer Sloane" userId="399886174982ac4e" providerId="LiveId" clId="{A0F96467-A5C6-CC43-B2B5-B7ADF1699F9E}" dt="2020-01-16T05:03:32.922" v="464" actId="113"/>
          <ac:spMkLst>
            <pc:docMk/>
            <pc:sldMk cId="1397171502" sldId="344"/>
            <ac:spMk id="2" creationId="{758C935D-77A9-F646-80F6-A4087EEB5F08}"/>
          </ac:spMkLst>
        </pc:spChg>
        <pc:spChg chg="mod">
          <ac:chgData name="Jennifer Sloane" userId="399886174982ac4e" providerId="LiveId" clId="{A0F96467-A5C6-CC43-B2B5-B7ADF1699F9E}" dt="2020-01-16T05:10:57.509" v="596" actId="20577"/>
          <ac:spMkLst>
            <pc:docMk/>
            <pc:sldMk cId="1397171502" sldId="344"/>
            <ac:spMk id="3" creationId="{D7D8FEAA-7EBF-AE40-A0D5-36835368202D}"/>
          </ac:spMkLst>
        </pc:spChg>
      </pc:sldChg>
      <pc:sldChg chg="modSp add">
        <pc:chgData name="Jennifer Sloane" userId="399886174982ac4e" providerId="LiveId" clId="{A0F96467-A5C6-CC43-B2B5-B7ADF1699F9E}" dt="2020-01-16T05:11:45.893" v="621" actId="20577"/>
        <pc:sldMkLst>
          <pc:docMk/>
          <pc:sldMk cId="2526761392" sldId="345"/>
        </pc:sldMkLst>
        <pc:spChg chg="mod">
          <ac:chgData name="Jennifer Sloane" userId="399886174982ac4e" providerId="LiveId" clId="{A0F96467-A5C6-CC43-B2B5-B7ADF1699F9E}" dt="2020-01-16T05:11:45.893" v="621" actId="20577"/>
          <ac:spMkLst>
            <pc:docMk/>
            <pc:sldMk cId="2526761392" sldId="345"/>
            <ac:spMk id="2" creationId="{52F729C4-B87E-A349-9F14-6155739287CA}"/>
          </ac:spMkLst>
        </pc:spChg>
      </pc:sldChg>
      <pc:sldMasterChg chg="delSldLayout">
        <pc:chgData name="Jennifer Sloane" userId="399886174982ac4e" providerId="LiveId" clId="{A0F96467-A5C6-CC43-B2B5-B7ADF1699F9E}" dt="2020-01-16T04:27:41.466" v="111" actId="2696"/>
        <pc:sldMasterMkLst>
          <pc:docMk/>
          <pc:sldMasterMk cId="395709231" sldId="2147483738"/>
        </pc:sldMasterMkLst>
        <pc:sldLayoutChg chg="del">
          <pc:chgData name="Jennifer Sloane" userId="399886174982ac4e" providerId="LiveId" clId="{A0F96467-A5C6-CC43-B2B5-B7ADF1699F9E}" dt="2020-01-16T04:27:41.466" v="111" actId="2696"/>
          <pc:sldLayoutMkLst>
            <pc:docMk/>
            <pc:sldMasterMk cId="395709231" sldId="2147483738"/>
            <pc:sldLayoutMk cId="3323596947" sldId="21474837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A3DCF-17E9-BF41-BACF-4824007EAF66}" type="datetimeFigureOut">
              <a:rPr lang="en-US" smtClean="0"/>
              <a:t>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FAB60-87CE-924C-9813-C0CD25EC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79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DA52147A-4F24-DF4D-94D2-A3AB1F3B2A6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B482D3F2-768F-6D42-8640-F07055EC77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9C21E3CA-3E4C-E142-8AE7-648D8508B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3FBBF53-EE15-F849-90D5-215ED2C4FA59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561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 out handout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FAB60-87CE-924C-9813-C0CD25EC14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14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8DEFB76C-4639-A148-A525-78453FF397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65DC8952-FC40-8E4F-B7B3-93D876C1AA3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z="1900" dirty="0">
                <a:ea typeface="ＭＳ Ｐゴシック" panose="020B0600070205080204" pitchFamily="34" charset="-128"/>
              </a:rPr>
              <a:t>Find 10 mins of video to watch</a:t>
            </a: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4F97B0D4-2350-124D-82FC-A6F5CB3C13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6B542C1-09A9-B342-90DB-E731F13DA585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183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nstantia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nstantia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nstantia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nstantia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nstanti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charset="0"/>
                <a:ea typeface="ＭＳ Ｐゴシック" charset="-128"/>
              </a:defRPr>
            </a:lvl9pPr>
          </a:lstStyle>
          <a:p>
            <a:pPr eaLnBrk="1" hangingPunct="1"/>
            <a:fld id="{E7C60866-2265-FF4E-99CA-1255B01F13B9}" type="slidenum">
              <a:rPr lang="en-US" altLang="en-US" sz="1200">
                <a:latin typeface="Calibri" charset="0"/>
              </a:rPr>
              <a:pPr eaLnBrk="1" hangingPunct="1"/>
              <a:t>21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371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charset="-128"/>
              </a:rPr>
              <a:t>Primary and </a:t>
            </a:r>
            <a:r>
              <a:rPr lang="en-US" altLang="en-US" dirty="0" err="1">
                <a:ea typeface="ＭＳ Ｐゴシック" charset="-128"/>
              </a:rPr>
              <a:t>Recency</a:t>
            </a:r>
            <a:r>
              <a:rPr lang="en-US" altLang="en-US" dirty="0">
                <a:ea typeface="ＭＳ Ｐゴシック" charset="-128"/>
              </a:rPr>
              <a:t> Effect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charset="-128"/>
              </a:rPr>
              <a:t>Sleep?  How many people swear I said it?  I </a:t>
            </a:r>
            <a:r>
              <a:rPr lang="en-US" altLang="en-US" dirty="0" err="1">
                <a:ea typeface="ＭＳ Ｐゴシック" charset="-128"/>
              </a:rPr>
              <a:t>didn</a:t>
            </a:r>
            <a:r>
              <a:rPr lang="ja-JP" altLang="en-US" dirty="0">
                <a:ea typeface="ＭＳ Ｐゴシック" charset="-128"/>
              </a:rPr>
              <a:t>’</a:t>
            </a:r>
            <a:r>
              <a:rPr lang="en-US" altLang="ja-JP" dirty="0">
                <a:ea typeface="ＭＳ Ｐゴシック" charset="-128"/>
              </a:rPr>
              <a:t>t!  Why do you think you remember the word sleep?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charset="-128"/>
              </a:rPr>
              <a:t>False memories, grouped all those words into concept of 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ea typeface="ＭＳ Ｐゴシック" charset="-128"/>
              </a:rPr>
              <a:t>sleep</a:t>
            </a:r>
            <a:r>
              <a:rPr lang="ja-JP" altLang="en-US" dirty="0">
                <a:ea typeface="ＭＳ Ｐゴシック" charset="-128"/>
              </a:rPr>
              <a:t>”</a:t>
            </a:r>
            <a:endParaRPr lang="en-US" altLang="ja-JP" dirty="0">
              <a:ea typeface="ＭＳ Ｐゴシック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charset="-128"/>
              </a:rPr>
              <a:t>Sleep word list 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dirty="0">
                <a:ea typeface="ＭＳ Ｐゴシック" charset="-128"/>
              </a:rPr>
              <a:t>Students put away pens/paper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dirty="0">
                <a:ea typeface="ＭＳ Ｐゴシック" charset="-128"/>
              </a:rPr>
              <a:t>Read the list of sleep related words aloud slowly 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charset="-128"/>
            </a:endParaRP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dirty="0">
                <a:ea typeface="ＭＳ Ｐゴシック" charset="-128"/>
              </a:rPr>
              <a:t>rest, tired, awake, dream, snore, bed, eat, slumber, sound, comfort, wake, night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endParaRPr lang="en-US" altLang="en-US" dirty="0">
              <a:ea typeface="ＭＳ Ｐゴシック" charset="-128"/>
            </a:endParaRP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dirty="0">
                <a:ea typeface="ＭＳ Ｐゴシック" charset="-128"/>
              </a:rPr>
              <a:t>Raise hand if you wrote down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dirty="0">
                <a:ea typeface="ＭＳ Ｐゴシック" charset="-128"/>
              </a:rPr>
              <a:t>Aardvark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dirty="0">
                <a:ea typeface="ＭＳ Ｐゴシック" charset="-128"/>
              </a:rPr>
              <a:t>Rest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dirty="0">
                <a:ea typeface="ＭＳ Ｐゴシック" charset="-128"/>
              </a:rPr>
              <a:t>Night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dirty="0">
                <a:ea typeface="ＭＳ Ｐゴシック" charset="-128"/>
              </a:rPr>
              <a:t>SLEEP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20ACA-2D2F-7A49-B7CC-86ADDAFB0A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90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Hyperthymesia</a:t>
            </a:r>
            <a:r>
              <a:rPr lang="en-US" baseline="0" dirty="0"/>
              <a:t> = 4 mins</a:t>
            </a:r>
          </a:p>
          <a:p>
            <a:r>
              <a:rPr lang="en-US" baseline="0" dirty="0"/>
              <a:t>Synesthesia = 4 mins</a:t>
            </a:r>
          </a:p>
          <a:p>
            <a:r>
              <a:rPr lang="en-US" baseline="0" dirty="0"/>
              <a:t>Awareness test = 1 min</a:t>
            </a:r>
          </a:p>
          <a:p>
            <a:r>
              <a:rPr lang="en-US" baseline="0" dirty="0"/>
              <a:t>Capgras delusion = 10 mins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20ACA-2D2F-7A49-B7CC-86ADDAFB0A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94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 out handout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FAB60-87CE-924C-9813-C0CD25EC14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5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149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98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67C6F52A-A82B-47A2-A83A-8C4C91F2D59F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84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89888" y="2313432"/>
            <a:ext cx="4559808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313431"/>
            <a:ext cx="4559808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C911DA8-314F-B441-A2DD-084AD9EC54A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F2C0ACDB-09CB-994C-AD30-3E701812B772}" type="datetimeFigureOut">
              <a:rPr lang="en-US" altLang="en-US"/>
              <a:pPr/>
              <a:t>1/17/20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679E664-8F6E-A94F-9A5F-C6DB5F7084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F3B7923-5DEC-B942-839F-3D52CCB4FD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B5FCC72E-9366-184D-935F-8EAD5BA79D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1616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66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61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6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884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716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74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4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6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9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1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www.youtube.com/watch?v=SQASyR0w8Q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j3CvK1kAL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rQ3i6EejP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-uFDhJPKO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dqBGzkz1oDU&amp;t=372s" TargetMode="External"/><Relationship Id="rId5" Type="http://schemas.openxmlformats.org/officeDocument/2006/relationships/hyperlink" Target="https://www.youtube.com/watch?v=z-Dg-06nrnc" TargetMode="External"/><Relationship Id="rId4" Type="http://schemas.openxmlformats.org/officeDocument/2006/relationships/hyperlink" Target="https://www.youtube.com/watch?v=rkRbebvoYqI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Wrapping up!</a:t>
            </a:r>
            <a:endParaRPr lang="en-AU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Summer School UNSW 2019: Research Labs 8 &amp; 9</a:t>
            </a:r>
          </a:p>
          <a:p>
            <a:r>
              <a:rPr lang="en-US" dirty="0"/>
              <a:t>Jennifer Sloane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7833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B18C-17FC-414C-B41F-DCA1DBA3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term memory</a:t>
            </a:r>
          </a:p>
        </p:txBody>
      </p:sp>
    </p:spTree>
    <p:extLst>
      <p:ext uri="{BB962C8B-B14F-4D97-AF65-F5344CB8AC3E}">
        <p14:creationId xmlns:p14="http://schemas.microsoft.com/office/powerpoint/2010/main" val="321737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Long Term Memory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59" y="3098800"/>
            <a:ext cx="7525971" cy="305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7128933" y="3776134"/>
            <a:ext cx="1540934" cy="8508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128933" y="4627033"/>
            <a:ext cx="1540934" cy="5545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61414" y="3483746"/>
            <a:ext cx="2861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Declarative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61414" y="4904316"/>
            <a:ext cx="2861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Procedural</a:t>
            </a:r>
          </a:p>
        </p:txBody>
      </p:sp>
      <p:sp>
        <p:nvSpPr>
          <p:cNvPr id="14" name="Frame 13"/>
          <p:cNvSpPr/>
          <p:nvPr/>
        </p:nvSpPr>
        <p:spPr>
          <a:xfrm>
            <a:off x="5255930" y="2489200"/>
            <a:ext cx="6367217" cy="4030133"/>
          </a:xfrm>
          <a:prstGeom prst="frame">
            <a:avLst>
              <a:gd name="adj1" fmla="val 30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466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Declarative vs. Procedural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94" y="1959810"/>
            <a:ext cx="6414493" cy="41298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accent5"/>
                </a:solidFill>
              </a:rPr>
              <a:t>Declarative</a:t>
            </a:r>
            <a:endParaRPr lang="en-US" sz="3200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2600" dirty="0"/>
              <a:t>Factual information</a:t>
            </a:r>
          </a:p>
          <a:p>
            <a:pPr marL="0" indent="0">
              <a:buNone/>
            </a:pPr>
            <a:r>
              <a:rPr lang="en-US" sz="2600" dirty="0"/>
              <a:t>Words, definitions, names, events, concepts…</a:t>
            </a:r>
          </a:p>
          <a:p>
            <a:pPr marL="0" indent="0">
              <a:buNone/>
            </a:pPr>
            <a:r>
              <a:rPr lang="en-US" sz="2600" dirty="0"/>
              <a:t>Conscious, effortful process</a:t>
            </a:r>
          </a:p>
          <a:p>
            <a:pPr marL="0" indent="0">
              <a:buNone/>
            </a:pPr>
            <a:r>
              <a:rPr lang="en-US" sz="2600" dirty="0"/>
              <a:t>More vulnerable to decay</a:t>
            </a:r>
          </a:p>
          <a:p>
            <a:pPr marL="0" indent="0">
              <a:buNone/>
            </a:pPr>
            <a:r>
              <a:rPr lang="en-US" sz="2600" dirty="0"/>
              <a:t>Example: What is the capital of Australia?</a:t>
            </a:r>
          </a:p>
          <a:p>
            <a:pPr lvl="1"/>
            <a:endParaRPr lang="en-US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414F1A-D8E8-5C46-A903-AA0681D4870B}"/>
              </a:ext>
            </a:extLst>
          </p:cNvPr>
          <p:cNvSpPr txBox="1">
            <a:spLocks/>
          </p:cNvSpPr>
          <p:nvPr/>
        </p:nvSpPr>
        <p:spPr>
          <a:xfrm>
            <a:off x="6094959" y="1985745"/>
            <a:ext cx="5376605" cy="4129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3600" b="1" dirty="0">
                <a:solidFill>
                  <a:schemeClr val="accent5"/>
                </a:solidFill>
              </a:rPr>
              <a:t>Procedural</a:t>
            </a:r>
            <a:endParaRPr lang="en-US" sz="3200" b="1" dirty="0">
              <a:solidFill>
                <a:schemeClr val="accent5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600" dirty="0"/>
              <a:t>Memory for actions, skills, conditioned responses, emotional memories</a:t>
            </a:r>
          </a:p>
          <a:p>
            <a:pPr marL="0" indent="0">
              <a:buFont typeface="Wingdings" pitchFamily="2" charset="2"/>
              <a:buNone/>
            </a:pPr>
            <a:r>
              <a:rPr lang="en-US" sz="2600" dirty="0"/>
              <a:t>Largely automatic process</a:t>
            </a:r>
          </a:p>
          <a:p>
            <a:pPr marL="0" indent="0">
              <a:buFont typeface="Wingdings" pitchFamily="2" charset="2"/>
              <a:buNone/>
            </a:pPr>
            <a:r>
              <a:rPr lang="en-US" sz="2600" dirty="0"/>
              <a:t>Example: Riding a bike</a:t>
            </a:r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326976-A7E8-194D-AF79-94DD027A6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631" y="5552389"/>
            <a:ext cx="2021818" cy="1177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E9C7D4-F77F-DD48-AC7B-EA6697B08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744" y="4986825"/>
            <a:ext cx="2815034" cy="15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9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Study: H.M.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https://www.youtube.com/watch?v=SQASyR0w8Qo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66" y="2938548"/>
            <a:ext cx="4682031" cy="3009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AA0EF-D8FB-DF47-8A74-06DB6E515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947" y="2938547"/>
            <a:ext cx="5643519" cy="30098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93A60E-E31F-0A4F-80D1-A00E71C1E1C5}"/>
              </a:ext>
            </a:extLst>
          </p:cNvPr>
          <p:cNvSpPr/>
          <p:nvPr/>
        </p:nvSpPr>
        <p:spPr>
          <a:xfrm>
            <a:off x="3449851" y="6060281"/>
            <a:ext cx="2199641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Declarative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F320B-386C-C34B-A068-4CCEFEE87D58}"/>
              </a:ext>
            </a:extLst>
          </p:cNvPr>
          <p:cNvSpPr/>
          <p:nvPr/>
        </p:nvSpPr>
        <p:spPr>
          <a:xfrm>
            <a:off x="6094959" y="6060281"/>
            <a:ext cx="2108269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Procedural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8AE8768A-C5F9-C946-923C-F62C3C20198A}"/>
              </a:ext>
            </a:extLst>
          </p:cNvPr>
          <p:cNvSpPr/>
          <p:nvPr/>
        </p:nvSpPr>
        <p:spPr>
          <a:xfrm rot="2728758">
            <a:off x="3982759" y="5767629"/>
            <a:ext cx="1133822" cy="1143865"/>
          </a:xfrm>
          <a:prstGeom prst="plus">
            <a:avLst>
              <a:gd name="adj" fmla="val 4424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57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Declarative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94" y="1959810"/>
            <a:ext cx="6414493" cy="41298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accent5"/>
                </a:solidFill>
              </a:rPr>
              <a:t>Declarative</a:t>
            </a:r>
            <a:endParaRPr lang="en-US" sz="3200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2600" dirty="0"/>
              <a:t>Factual information</a:t>
            </a:r>
          </a:p>
          <a:p>
            <a:pPr marL="0" indent="0">
              <a:buNone/>
            </a:pPr>
            <a:r>
              <a:rPr lang="en-US" sz="2600" dirty="0"/>
              <a:t>Words, definitions, names, events, concepts…</a:t>
            </a:r>
          </a:p>
          <a:p>
            <a:pPr marL="0" indent="0">
              <a:buNone/>
            </a:pPr>
            <a:r>
              <a:rPr lang="en-US" sz="2600" dirty="0"/>
              <a:t>Conscious, effortful process</a:t>
            </a:r>
          </a:p>
          <a:p>
            <a:pPr marL="0" indent="0">
              <a:buNone/>
            </a:pPr>
            <a:r>
              <a:rPr lang="en-US" sz="2600" dirty="0"/>
              <a:t>More vulnerable to decay</a:t>
            </a:r>
          </a:p>
          <a:p>
            <a:pPr marL="0" indent="0">
              <a:buNone/>
            </a:pPr>
            <a:r>
              <a:rPr lang="en-US" sz="2600" dirty="0"/>
              <a:t>Example: What is the capital of Australia?</a:t>
            </a:r>
          </a:p>
          <a:p>
            <a:pPr lvl="1"/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326976-A7E8-194D-AF79-94DD027A6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631" y="5552389"/>
            <a:ext cx="2021818" cy="117754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40C5A0E-DBB8-984D-8BEB-5C472138213D}"/>
              </a:ext>
            </a:extLst>
          </p:cNvPr>
          <p:cNvGrpSpPr/>
          <p:nvPr/>
        </p:nvGrpSpPr>
        <p:grpSpPr>
          <a:xfrm>
            <a:off x="5695948" y="2960486"/>
            <a:ext cx="4494214" cy="2128456"/>
            <a:chOff x="6009833" y="3413356"/>
            <a:chExt cx="4494214" cy="212845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82B574F-5797-6A48-B9ED-621D1CE34FAF}"/>
                </a:ext>
              </a:extLst>
            </p:cNvPr>
            <p:cNvCxnSpPr/>
            <p:nvPr/>
          </p:nvCxnSpPr>
          <p:spPr>
            <a:xfrm flipV="1">
              <a:off x="6009833" y="3722369"/>
              <a:ext cx="1540934" cy="850899"/>
            </a:xfrm>
            <a:prstGeom prst="straightConnector1">
              <a:avLst/>
            </a:prstGeom>
            <a:ln w="762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5AD993F-62EE-DE45-AC2F-73C2D2DA9825}"/>
                </a:ext>
              </a:extLst>
            </p:cNvPr>
            <p:cNvCxnSpPr/>
            <p:nvPr/>
          </p:nvCxnSpPr>
          <p:spPr>
            <a:xfrm>
              <a:off x="6026458" y="4556643"/>
              <a:ext cx="1540934" cy="554567"/>
            </a:xfrm>
            <a:prstGeom prst="straightConnector1">
              <a:avLst/>
            </a:prstGeom>
            <a:ln w="762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D75C4A-62A2-2E43-9FA9-843F10F6A0EB}"/>
                </a:ext>
              </a:extLst>
            </p:cNvPr>
            <p:cNvSpPr txBox="1"/>
            <p:nvPr/>
          </p:nvSpPr>
          <p:spPr>
            <a:xfrm>
              <a:off x="7642314" y="3413356"/>
              <a:ext cx="28617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Episodic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F43627-B337-964A-93E5-0FC068F4672A}"/>
                </a:ext>
              </a:extLst>
            </p:cNvPr>
            <p:cNvSpPr txBox="1"/>
            <p:nvPr/>
          </p:nvSpPr>
          <p:spPr>
            <a:xfrm>
              <a:off x="7642314" y="4833926"/>
              <a:ext cx="28617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Semantic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5558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Episodic vs. semantic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94" y="1959810"/>
            <a:ext cx="6414493" cy="41298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accent5"/>
                </a:solidFill>
              </a:rPr>
              <a:t>Episodic</a:t>
            </a:r>
            <a:endParaRPr lang="en-US" sz="3200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2600" dirty="0"/>
              <a:t>Knowledge about personal experiences</a:t>
            </a:r>
          </a:p>
          <a:p>
            <a:pPr marL="0" indent="0">
              <a:buNone/>
            </a:pPr>
            <a:r>
              <a:rPr lang="en-US" sz="2600" dirty="0"/>
              <a:t>Example: Family vacation to Bahamas </a:t>
            </a:r>
          </a:p>
          <a:p>
            <a:pPr marL="0" indent="0">
              <a:buNone/>
            </a:pPr>
            <a:r>
              <a:rPr lang="en-US" sz="2600" dirty="0"/>
              <a:t>Analogy to books: like an autobiography </a:t>
            </a:r>
          </a:p>
          <a:p>
            <a:pPr marL="228600" lvl="1" indent="0">
              <a:buNone/>
            </a:pPr>
            <a:endParaRPr lang="en-US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414F1A-D8E8-5C46-A903-AA0681D4870B}"/>
              </a:ext>
            </a:extLst>
          </p:cNvPr>
          <p:cNvSpPr txBox="1">
            <a:spLocks/>
          </p:cNvSpPr>
          <p:nvPr/>
        </p:nvSpPr>
        <p:spPr>
          <a:xfrm>
            <a:off x="6094959" y="1985745"/>
            <a:ext cx="5376605" cy="4129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3600" b="1" dirty="0">
                <a:solidFill>
                  <a:schemeClr val="accent5"/>
                </a:solidFill>
              </a:rPr>
              <a:t>Semantic</a:t>
            </a:r>
            <a:endParaRPr lang="en-US" sz="3200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2600" dirty="0"/>
              <a:t>General knowledge</a:t>
            </a:r>
          </a:p>
          <a:p>
            <a:pPr marL="0" indent="0">
              <a:buNone/>
            </a:pPr>
            <a:r>
              <a:rPr lang="en-US" sz="2600" dirty="0"/>
              <a:t>Example: Christmas is December 25</a:t>
            </a:r>
            <a:r>
              <a:rPr lang="en-US" sz="2600" baseline="30000" dirty="0"/>
              <a:t>th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Analogy to books: like an encyclopedia 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EC8715-D9EE-A046-AD79-79B4521D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540" y="4422663"/>
            <a:ext cx="3350850" cy="2088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31C87-90E8-484F-A30F-103A93E75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12" y="4561118"/>
            <a:ext cx="3016281" cy="201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6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381250"/>
            <a:ext cx="10160000" cy="42291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145C54-2045-0C49-B4D0-4AE969BE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US" b="1" dirty="0"/>
              <a:t>Long Term Memory: Summary</a:t>
            </a:r>
          </a:p>
        </p:txBody>
      </p:sp>
    </p:spTree>
    <p:extLst>
      <p:ext uri="{BB962C8B-B14F-4D97-AF65-F5344CB8AC3E}">
        <p14:creationId xmlns:p14="http://schemas.microsoft.com/office/powerpoint/2010/main" val="26894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BA442-B2F9-C94B-B419-75A8EBC02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46" y="2313430"/>
            <a:ext cx="3429000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8CBE09-BD47-CD43-B879-509301E593C3}"/>
              </a:ext>
            </a:extLst>
          </p:cNvPr>
          <p:cNvSpPr txBox="1">
            <a:spLocks/>
          </p:cNvSpPr>
          <p:nvPr/>
        </p:nvSpPr>
        <p:spPr>
          <a:xfrm>
            <a:off x="1389887" y="2313431"/>
            <a:ext cx="5210417" cy="395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Recall</a:t>
            </a:r>
          </a:p>
          <a:p>
            <a:pPr marL="228600" lvl="1" indent="0">
              <a:buNone/>
            </a:pPr>
            <a:r>
              <a:rPr lang="en-US" sz="2400" dirty="0"/>
              <a:t>Memory test that requires a person to reproduce information WITHOUT any cues</a:t>
            </a: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Recognition</a:t>
            </a:r>
          </a:p>
          <a:p>
            <a:pPr marL="228600" lvl="1" indent="0">
              <a:buNone/>
            </a:pPr>
            <a:r>
              <a:rPr lang="en-US" sz="2400" dirty="0"/>
              <a:t>Memory test that requires a person to select previously learned information from an array of options</a:t>
            </a:r>
          </a:p>
          <a:p>
            <a:pPr marL="228600" lvl="1" indent="0">
              <a:buNone/>
            </a:pPr>
            <a:endParaRPr lang="en-US" sz="2400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5E4135A-DCDD-4349-BC76-CBF4ACF95554}"/>
              </a:ext>
            </a:extLst>
          </p:cNvPr>
          <p:cNvSpPr/>
          <p:nvPr/>
        </p:nvSpPr>
        <p:spPr>
          <a:xfrm>
            <a:off x="6749935" y="2842953"/>
            <a:ext cx="1379912" cy="58604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7B6F08A-5CC7-544E-B40E-97B14706AB7C}"/>
              </a:ext>
            </a:extLst>
          </p:cNvPr>
          <p:cNvSpPr/>
          <p:nvPr/>
        </p:nvSpPr>
        <p:spPr>
          <a:xfrm>
            <a:off x="6749935" y="4757651"/>
            <a:ext cx="1379912" cy="58604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665842-668B-5646-8BBC-CF28937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Recall vs. recognition</a:t>
            </a:r>
          </a:p>
        </p:txBody>
      </p:sp>
    </p:spTree>
    <p:extLst>
      <p:ext uri="{BB962C8B-B14F-4D97-AF65-F5344CB8AC3E}">
        <p14:creationId xmlns:p14="http://schemas.microsoft.com/office/powerpoint/2010/main" val="1897720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29C4-B87E-A349-9F14-61557392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activity</a:t>
            </a:r>
          </a:p>
        </p:txBody>
      </p:sp>
    </p:spTree>
    <p:extLst>
      <p:ext uri="{BB962C8B-B14F-4D97-AF65-F5344CB8AC3E}">
        <p14:creationId xmlns:p14="http://schemas.microsoft.com/office/powerpoint/2010/main" val="2326924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C8DDF-EA1C-F646-812B-F9DC1704E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Ways to improve memory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B76CE5-1C8E-F742-B8E1-FD004ADB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90170" indent="0">
              <a:buClr>
                <a:srgbClr val="FF6700"/>
              </a:buClr>
              <a:buNone/>
            </a:pPr>
            <a:r>
              <a:rPr lang="en-US" altLang="en-US" sz="2600" dirty="0">
                <a:ea typeface="ＭＳ Ｐゴシック" panose="020B0600070205080204" pitchFamily="34" charset="-128"/>
              </a:rPr>
              <a:t>Elaboration = linking a stimulus to other information at the time of encoding</a:t>
            </a:r>
          </a:p>
          <a:p>
            <a:pPr marL="228600" lvl="1" indent="0">
              <a:buClr>
                <a:srgbClr val="FF6700"/>
              </a:buClr>
              <a:buNone/>
            </a:pPr>
            <a:r>
              <a:rPr lang="en-US" altLang="en-US" sz="2600" dirty="0">
                <a:ea typeface="ＭＳ Ｐゴシック" panose="020B0600070205080204" pitchFamily="34" charset="-128"/>
              </a:rPr>
              <a:t>Thinking of examples</a:t>
            </a:r>
          </a:p>
          <a:p>
            <a:pPr marL="90170" indent="0">
              <a:buClr>
                <a:srgbClr val="FF6700"/>
              </a:buClr>
              <a:buNone/>
            </a:pPr>
            <a:endParaRPr lang="en-US" altLang="en-US" sz="2600" dirty="0">
              <a:ea typeface="ＭＳ Ｐゴシック" panose="020B0600070205080204" pitchFamily="34" charset="-128"/>
            </a:endParaRPr>
          </a:p>
          <a:p>
            <a:pPr marL="90170" indent="0">
              <a:buClr>
                <a:srgbClr val="FF6700"/>
              </a:buClr>
              <a:buNone/>
            </a:pPr>
            <a:r>
              <a:rPr lang="en-US" altLang="en-US" sz="2600" dirty="0">
                <a:ea typeface="ＭＳ Ｐゴシック" panose="020B0600070205080204" pitchFamily="34" charset="-128"/>
              </a:rPr>
              <a:t>Visual Imagery = creation of visual images to represent words to be remembered</a:t>
            </a:r>
          </a:p>
          <a:p>
            <a:pPr marL="228600" lvl="1" indent="0">
              <a:buClr>
                <a:srgbClr val="FF6700"/>
              </a:buClr>
              <a:buNone/>
            </a:pPr>
            <a:r>
              <a:rPr lang="en-US" altLang="en-US" sz="2600" dirty="0">
                <a:ea typeface="ＭＳ Ｐゴシック" panose="020B0600070205080204" pitchFamily="34" charset="-128"/>
              </a:rPr>
              <a:t>Easier for concrete objects</a:t>
            </a:r>
          </a:p>
          <a:p>
            <a:pPr marL="90170" indent="0">
              <a:buClr>
                <a:srgbClr val="FF6700"/>
              </a:buClr>
              <a:buNone/>
            </a:pPr>
            <a:endParaRPr lang="en-US" altLang="en-US" sz="2600" dirty="0">
              <a:ea typeface="ＭＳ Ｐゴシック" panose="020B0600070205080204" pitchFamily="34" charset="-128"/>
            </a:endParaRPr>
          </a:p>
          <a:p>
            <a:pPr marL="90170" indent="0">
              <a:buClr>
                <a:srgbClr val="FF6700"/>
              </a:buClr>
              <a:buNone/>
            </a:pPr>
            <a:r>
              <a:rPr lang="en-US" altLang="en-US" sz="2600" dirty="0">
                <a:ea typeface="ＭＳ Ｐゴシック" panose="020B0600070205080204" pitchFamily="34" charset="-128"/>
              </a:rPr>
              <a:t>Self-Referent Encoding = Making information personally meaningful</a:t>
            </a:r>
          </a:p>
          <a:p>
            <a:pPr marL="90170" indent="0">
              <a:buClr>
                <a:srgbClr val="FF6700"/>
              </a:buClr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marL="90170" indent="0">
              <a:buClr>
                <a:srgbClr val="FF6700"/>
              </a:buClr>
              <a:buNone/>
            </a:pPr>
            <a:r>
              <a:rPr lang="en-US" altLang="en-US" sz="2400" dirty="0">
                <a:ea typeface="ＭＳ Ｐゴシック" panose="020B0600070205080204" pitchFamily="34" charset="-128"/>
                <a:hlinkClick r:id="rId3"/>
              </a:rPr>
              <a:t>https://www.youtube.com/watch?v=Lj3CvK1kALQ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200" dirty="0">
                <a:ea typeface="ＭＳ Ｐゴシック" panose="020B0600070205080204" pitchFamily="34" charset="-128"/>
              </a:rPr>
              <a:t>(51-59 mins &amp; 101)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3676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388F-9D0D-5645-BAA8-B76A651BF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Presentations</a:t>
            </a:r>
          </a:p>
        </p:txBody>
      </p:sp>
    </p:spTree>
    <p:extLst>
      <p:ext uri="{BB962C8B-B14F-4D97-AF65-F5344CB8AC3E}">
        <p14:creationId xmlns:p14="http://schemas.microsoft.com/office/powerpoint/2010/main" val="962778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Activity: Memory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https://www.youtube.com/watch?v=drQ3i6EejPE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39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 idx="4294967295"/>
          </p:nvPr>
        </p:nvSpPr>
        <p:spPr>
          <a:xfrm>
            <a:off x="1981200" y="2857500"/>
            <a:ext cx="8229600" cy="1143000"/>
          </a:xfrm>
        </p:spPr>
        <p:txBody>
          <a:bodyPr/>
          <a:lstStyle/>
          <a:p>
            <a:pPr algn="ctr" eaLnBrk="1" hangingPunct="1"/>
            <a:r>
              <a:rPr lang="en-US" altLang="en-US" b="1" dirty="0">
                <a:solidFill>
                  <a:schemeClr val="tx1"/>
                </a:solidFill>
                <a:latin typeface="Calibri" charset="0"/>
                <a:ea typeface="ＭＳ Ｐゴシック" charset="-128"/>
              </a:rPr>
              <a:t>Let’s Test your Memory!</a:t>
            </a:r>
          </a:p>
        </p:txBody>
      </p:sp>
    </p:spTree>
    <p:extLst>
      <p:ext uri="{BB962C8B-B14F-4D97-AF65-F5344CB8AC3E}">
        <p14:creationId xmlns:p14="http://schemas.microsoft.com/office/powerpoint/2010/main" val="1017749963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>
          <a:xfrm>
            <a:off x="2590800" y="990600"/>
            <a:ext cx="7024688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ea typeface="ＭＳ Ｐゴシック" charset="-128"/>
              </a:rPr>
              <a:t>List</a:t>
            </a:r>
          </a:p>
        </p:txBody>
      </p:sp>
      <p:sp>
        <p:nvSpPr>
          <p:cNvPr id="81922" name="Content Placeholder 2"/>
          <p:cNvSpPr>
            <a:spLocks noGrp="1"/>
          </p:cNvSpPr>
          <p:nvPr>
            <p:ph idx="1"/>
          </p:nvPr>
        </p:nvSpPr>
        <p:spPr>
          <a:xfrm>
            <a:off x="2209800" y="2438401"/>
            <a:ext cx="7696200" cy="3508375"/>
          </a:xfrm>
        </p:spPr>
        <p:txBody>
          <a:bodyPr/>
          <a:lstStyle/>
          <a:p>
            <a:pPr eaLnBrk="1" hangingPunct="1"/>
            <a:r>
              <a:rPr lang="en-US" altLang="en-US" sz="3200">
                <a:latin typeface="Calibri" charset="0"/>
                <a:ea typeface="ＭＳ Ｐゴシック" charset="-128"/>
              </a:rPr>
              <a:t>rest, tired, awake, dream, snore, bed, eat, slumber, sound, comfort, wake, night</a:t>
            </a:r>
          </a:p>
          <a:p>
            <a:pPr eaLnBrk="1" hangingPunct="1"/>
            <a:endParaRPr lang="en-US" altLang="en-US" sz="3200">
              <a:latin typeface="Calibri" charset="0"/>
              <a:ea typeface="ＭＳ Ｐゴシック" charset="-128"/>
            </a:endParaRPr>
          </a:p>
          <a:p>
            <a:pPr eaLnBrk="1" hangingPunct="1"/>
            <a:r>
              <a:rPr lang="en-US" altLang="en-US" sz="3200">
                <a:latin typeface="Calibri" charset="0"/>
                <a:ea typeface="ＭＳ Ｐゴシック" charset="-128"/>
              </a:rPr>
              <a:t>Sleep?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8568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interesting videos…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AB858-22B2-9C48-ABE7-D44B3A41C866}"/>
              </a:ext>
            </a:extLst>
          </p:cNvPr>
          <p:cNvSpPr txBox="1"/>
          <p:nvPr/>
        </p:nvSpPr>
        <p:spPr>
          <a:xfrm>
            <a:off x="1202919" y="2211186"/>
            <a:ext cx="109395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Hyperthymesia</a:t>
            </a:r>
            <a:r>
              <a:rPr lang="en-US" sz="2400" dirty="0"/>
              <a:t>: </a:t>
            </a:r>
            <a:r>
              <a:rPr lang="en-US" altLang="ja-JP" sz="2400" dirty="0">
                <a:latin typeface="Arial" charset="0"/>
                <a:ea typeface="ＭＳ Ｐゴシック" charset="-128"/>
                <a:hlinkClick r:id="rId3"/>
              </a:rPr>
              <a:t>https://www.youtube.com/watch?v=B-uFDhJPKOc</a:t>
            </a:r>
            <a:endParaRPr lang="en-US" altLang="ja-JP" sz="2400" dirty="0">
              <a:latin typeface="Arial" charset="0"/>
              <a:ea typeface="ＭＳ Ｐゴシック" charset="-128"/>
            </a:endParaRPr>
          </a:p>
          <a:p>
            <a:endParaRPr lang="en-US" dirty="0"/>
          </a:p>
          <a:p>
            <a:r>
              <a:rPr lang="en-US" sz="2400" dirty="0"/>
              <a:t>Synesthesia: </a:t>
            </a:r>
            <a:r>
              <a:rPr lang="en-US" sz="2400" dirty="0">
                <a:hlinkClick r:id="rId4"/>
              </a:rPr>
              <a:t>https://www.youtube.com/watch?v=rkRbebvoYqI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Awareness test: </a:t>
            </a:r>
            <a:r>
              <a:rPr lang="en-US" sz="2400" dirty="0">
                <a:hlinkClick r:id="rId5"/>
              </a:rPr>
              <a:t>https://www.youtube.com/watch?v=z-Dg-06nrnc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Capgras delusion/imposter syndrome: </a:t>
            </a:r>
            <a:r>
              <a:rPr lang="en-US" sz="2400" dirty="0">
                <a:hlinkClick r:id="rId6"/>
              </a:rPr>
              <a:t>https://www.youtube.com/watch?v=dqBGzkz1oDU&amp;t=372s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6951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1588EE0-83B1-464E-91AC-D5C82A6C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52" y="2282986"/>
            <a:ext cx="6571095" cy="3610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6EE49C-A245-F14A-8CE5-04D52A7369CA}"/>
              </a:ext>
            </a:extLst>
          </p:cNvPr>
          <p:cNvSpPr txBox="1"/>
          <p:nvPr/>
        </p:nvSpPr>
        <p:spPr>
          <a:xfrm>
            <a:off x="2430088" y="802409"/>
            <a:ext cx="73318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Do you remember the list of 14 items from the Memory Athletes video? </a:t>
            </a:r>
          </a:p>
        </p:txBody>
      </p:sp>
    </p:spTree>
    <p:extLst>
      <p:ext uri="{BB962C8B-B14F-4D97-AF65-F5344CB8AC3E}">
        <p14:creationId xmlns:p14="http://schemas.microsoft.com/office/powerpoint/2010/main" val="363347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29C4-B87E-A349-9F14-61557392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</a:t>
            </a:r>
            <a:r>
              <a:rPr lang="en-US"/>
              <a:t>a scientist!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6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935D-77A9-F646-80F6-A4087EEB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Presentation preparation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8FEAA-7EBF-AE40-A0D5-368353682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Take 45 minutes to begin working on your 5 minute presentation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You can find the template on </a:t>
            </a:r>
            <a:r>
              <a:rPr lang="en-US" sz="2800" dirty="0" err="1"/>
              <a:t>OpenLearning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717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388F-9D0D-5645-BAA8-B76A651BF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Memory Lecture</a:t>
            </a:r>
          </a:p>
        </p:txBody>
      </p:sp>
    </p:spTree>
    <p:extLst>
      <p:ext uri="{BB962C8B-B14F-4D97-AF65-F5344CB8AC3E}">
        <p14:creationId xmlns:p14="http://schemas.microsoft.com/office/powerpoint/2010/main" val="370557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0702.jpg                                                       0007AB60AisaMac                        BF7DC75D: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1" b="18251"/>
          <a:stretch>
            <a:fillRect/>
          </a:stretch>
        </p:blipFill>
        <p:spPr>
          <a:xfrm>
            <a:off x="2376408" y="2984768"/>
            <a:ext cx="7000068" cy="3623967"/>
          </a:xfrm>
          <a:noFill/>
        </p:spPr>
      </p:pic>
      <p:sp>
        <p:nvSpPr>
          <p:cNvPr id="8" name="TextBox 7"/>
          <p:cNvSpPr txBox="1"/>
          <p:nvPr/>
        </p:nvSpPr>
        <p:spPr>
          <a:xfrm>
            <a:off x="3645993" y="2531372"/>
            <a:ext cx="1813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Encode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83335" y="2533893"/>
            <a:ext cx="1813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Retrieval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64664" y="2531372"/>
            <a:ext cx="1813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Storage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20FA0A-31A0-DE47-8119-5486C974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471628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359" y="2586566"/>
            <a:ext cx="8411994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E597196-32B0-FD4D-ADE0-1AB70C70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 types of memory</a:t>
            </a:r>
          </a:p>
        </p:txBody>
      </p:sp>
    </p:spTree>
    <p:extLst>
      <p:ext uri="{BB962C8B-B14F-4D97-AF65-F5344CB8AC3E}">
        <p14:creationId xmlns:p14="http://schemas.microsoft.com/office/powerpoint/2010/main" val="386230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B18C-17FC-414C-B41F-DCA1DBA3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term memory: </a:t>
            </a:r>
            <a:br>
              <a:rPr lang="en-US" dirty="0"/>
            </a:b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263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0F04E99-ABEB-9648-A36E-27ECDC4F50B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 algn="ctr">
              <a:spcAft>
                <a:spcPts val="0"/>
              </a:spcAft>
              <a:buFont typeface="Wingdings" pitchFamily="2" charset="2"/>
              <a:buNone/>
              <a:defRPr/>
            </a:pPr>
            <a:endParaRPr lang="en-US" dirty="0">
              <a:latin typeface="+mj-lt"/>
            </a:endParaRPr>
          </a:p>
          <a:p>
            <a:pPr marL="68580" indent="0" algn="ctr">
              <a:spcAft>
                <a:spcPts val="0"/>
              </a:spcAft>
              <a:buFont typeface="Wingdings" pitchFamily="2" charset="2"/>
              <a:buNone/>
              <a:defRPr/>
            </a:pPr>
            <a:endParaRPr lang="en-US" dirty="0">
              <a:latin typeface="+mj-lt"/>
            </a:endParaRPr>
          </a:p>
          <a:p>
            <a:pPr marL="68580" indent="0" algn="ctr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4000" dirty="0">
                <a:latin typeface="+mj-lt"/>
              </a:rPr>
              <a:t>I  R  S  F  B  I  M  T  V  S  U  V</a:t>
            </a:r>
          </a:p>
          <a:p>
            <a:pPr indent="-274320" algn="ctr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dirty="0">
              <a:latin typeface="+mj-lt"/>
            </a:endParaRPr>
          </a:p>
          <a:p>
            <a:pPr marL="68580" indent="0" algn="ctr">
              <a:spcAft>
                <a:spcPts val="0"/>
              </a:spcAft>
              <a:buFont typeface="Wingdings" pitchFamily="2" charset="2"/>
              <a:buNone/>
              <a:defRPr/>
            </a:pPr>
            <a:endParaRPr lang="en-US" dirty="0"/>
          </a:p>
          <a:p>
            <a:pPr marL="68580" indent="0" algn="ctr">
              <a:spcAft>
                <a:spcPts val="0"/>
              </a:spcAft>
              <a:buFont typeface="Wingdings" pitchFamily="2" charset="2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0F04E99-ABEB-9648-A36E-27ECDC4F50B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 algn="ctr">
              <a:spcAft>
                <a:spcPts val="0"/>
              </a:spcAft>
              <a:buFont typeface="Wingdings" pitchFamily="2" charset="2"/>
              <a:buNone/>
              <a:defRPr/>
            </a:pPr>
            <a:endParaRPr lang="en-US" dirty="0">
              <a:latin typeface="+mj-lt"/>
            </a:endParaRPr>
          </a:p>
          <a:p>
            <a:pPr marL="68580" indent="0" algn="ctr">
              <a:spcAft>
                <a:spcPts val="0"/>
              </a:spcAft>
              <a:buFont typeface="Wingdings" pitchFamily="2" charset="2"/>
              <a:buNone/>
              <a:defRPr/>
            </a:pPr>
            <a:endParaRPr lang="en-US" dirty="0">
              <a:latin typeface="+mj-lt"/>
            </a:endParaRPr>
          </a:p>
          <a:p>
            <a:pPr marL="68580" indent="0" algn="ctr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4000" dirty="0">
                <a:latin typeface="+mj-lt"/>
              </a:rPr>
              <a:t>I  R  S     F  B  I     M  T  V     S  U  V</a:t>
            </a:r>
          </a:p>
          <a:p>
            <a:pPr indent="-274320" algn="ctr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dirty="0">
              <a:latin typeface="+mj-lt"/>
            </a:endParaRPr>
          </a:p>
          <a:p>
            <a:pPr marL="68580" indent="0" algn="ctr">
              <a:spcAft>
                <a:spcPts val="0"/>
              </a:spcAft>
              <a:buFont typeface="Wingdings" pitchFamily="2" charset="2"/>
              <a:buNone/>
              <a:defRPr/>
            </a:pPr>
            <a:endParaRPr lang="en-US" dirty="0"/>
          </a:p>
          <a:p>
            <a:pPr marL="68580" indent="0" algn="ctr">
              <a:spcAft>
                <a:spcPts val="0"/>
              </a:spcAft>
              <a:buFont typeface="Wingdings" pitchFamily="2" charset="2"/>
              <a:buNone/>
              <a:defRPr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4D4B67-963B-1349-BA75-885BBC9924D4}"/>
              </a:ext>
            </a:extLst>
          </p:cNvPr>
          <p:cNvSpPr txBox="1"/>
          <p:nvPr/>
        </p:nvSpPr>
        <p:spPr>
          <a:xfrm>
            <a:off x="2054973" y="4021138"/>
            <a:ext cx="8079971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Chunking = grouping familiar stimuli into a single unit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5F91BA-1AF7-1B4A-8A78-F1B4581359A0}"/>
              </a:ext>
            </a:extLst>
          </p:cNvPr>
          <p:cNvSpPr txBox="1">
            <a:spLocks/>
          </p:cNvSpPr>
          <p:nvPr/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Try again…</a:t>
            </a:r>
          </a:p>
        </p:txBody>
      </p:sp>
    </p:spTree>
    <p:extLst>
      <p:ext uri="{BB962C8B-B14F-4D97-AF65-F5344CB8AC3E}">
        <p14:creationId xmlns:p14="http://schemas.microsoft.com/office/powerpoint/2010/main" val="145316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1012</TotalTime>
  <Words>617</Words>
  <Application>Microsoft Macintosh PowerPoint</Application>
  <PresentationFormat>Widescreen</PresentationFormat>
  <Paragraphs>126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Corbel</vt:lpstr>
      <vt:lpstr>Wingdings</vt:lpstr>
      <vt:lpstr>Wingdings 2</vt:lpstr>
      <vt:lpstr>Banded</vt:lpstr>
      <vt:lpstr>Wrapping up!</vt:lpstr>
      <vt:lpstr>Presentations</vt:lpstr>
      <vt:lpstr>Presentation preparation </vt:lpstr>
      <vt:lpstr>Memory Lecture</vt:lpstr>
      <vt:lpstr>Memory</vt:lpstr>
      <vt:lpstr>3 types of memory</vt:lpstr>
      <vt:lpstr>Short term memory:  Demo</vt:lpstr>
      <vt:lpstr>PowerPoint Presentation</vt:lpstr>
      <vt:lpstr>PowerPoint Presentation</vt:lpstr>
      <vt:lpstr>Long term memory</vt:lpstr>
      <vt:lpstr>Long Term Memory</vt:lpstr>
      <vt:lpstr>Declarative vs. Procedural</vt:lpstr>
      <vt:lpstr>Case Study: H.M.</vt:lpstr>
      <vt:lpstr>Declarative</vt:lpstr>
      <vt:lpstr>Episodic vs. semantic</vt:lpstr>
      <vt:lpstr>Long Term Memory: Summary</vt:lpstr>
      <vt:lpstr>Recall vs. recognition</vt:lpstr>
      <vt:lpstr>Memory activity</vt:lpstr>
      <vt:lpstr>Ways to improve memory</vt:lpstr>
      <vt:lpstr>Activity: Memory Test</vt:lpstr>
      <vt:lpstr>Let’s Test your Memory!</vt:lpstr>
      <vt:lpstr>List</vt:lpstr>
      <vt:lpstr>Other interesting videos…</vt:lpstr>
      <vt:lpstr>PowerPoint Presentation</vt:lpstr>
      <vt:lpstr>Ask a scientist!</vt:lpstr>
    </vt:vector>
  </TitlesOfParts>
  <Company>University of New South Wales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Pre-Registration</dc:title>
  <dc:creator>Jennifer Sloane</dc:creator>
  <cp:lastModifiedBy>Jennifer Sloane</cp:lastModifiedBy>
  <cp:revision>75</cp:revision>
  <dcterms:created xsi:type="dcterms:W3CDTF">2019-11-18T04:03:09Z</dcterms:created>
  <dcterms:modified xsi:type="dcterms:W3CDTF">2020-01-17T05:09:19Z</dcterms:modified>
</cp:coreProperties>
</file>